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gif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80728"/>
            <a:ext cx="3600400" cy="27003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012985"/>
            <a:ext cx="3600918" cy="27006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2" y="3861048"/>
            <a:ext cx="3767797" cy="28258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260648"/>
            <a:ext cx="8391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           З И М Н И Е         В И Д Ы      С П О Р Т А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520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36" y="0"/>
            <a:ext cx="9144001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76672"/>
            <a:ext cx="6048672" cy="389399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509120"/>
            <a:ext cx="2148830" cy="214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3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27486"/>
            <a:ext cx="3384376" cy="247637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485" y="1009675"/>
            <a:ext cx="3261958" cy="24464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293096"/>
            <a:ext cx="3432331" cy="22882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146854"/>
            <a:ext cx="3456384" cy="23042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4" y="2714624"/>
            <a:ext cx="1578471" cy="15784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11760" y="260648"/>
            <a:ext cx="2977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      Б О Б С Л Е Й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1876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08" y="810139"/>
            <a:ext cx="3945751" cy="261886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815222"/>
            <a:ext cx="3498017" cy="262351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4509120"/>
            <a:ext cx="2496277" cy="187220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316" y="4046704"/>
            <a:ext cx="4070773" cy="23042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3647" y="188640"/>
            <a:ext cx="6346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К О Н Ь К О Б Е Ж Н Ы Й     С П О Р Т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6775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0" y="589856"/>
            <a:ext cx="3326908" cy="247047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696" y="3973591"/>
            <a:ext cx="3833327" cy="26255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8" y="4129936"/>
            <a:ext cx="2312876" cy="23128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696" y="677919"/>
            <a:ext cx="3795450" cy="247529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806" y="2132856"/>
            <a:ext cx="3345160" cy="32615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3568" y="0"/>
            <a:ext cx="6090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       Ф И Г У Р Н О Е     К А Т А Н И Е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3751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49" y="869326"/>
            <a:ext cx="4051650" cy="26891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545" y="836712"/>
            <a:ext cx="4086214" cy="27363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328" y="4437112"/>
            <a:ext cx="4539635" cy="20882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28" y="4437112"/>
            <a:ext cx="2509166" cy="19809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5736" y="116632"/>
            <a:ext cx="3278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     </a:t>
            </a:r>
            <a:r>
              <a:rPr lang="ru-RU" sz="3200" b="1" i="1" dirty="0" smtClean="0">
                <a:solidFill>
                  <a:srgbClr val="7030A0"/>
                </a:solidFill>
              </a:rPr>
              <a:t>Ф Р И С Т А Й Л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805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30" y="916360"/>
            <a:ext cx="4183664" cy="25202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908720"/>
            <a:ext cx="3943158" cy="26642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58" y="3726191"/>
            <a:ext cx="3995936" cy="29969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086633"/>
            <a:ext cx="2276068" cy="22760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31640" y="188640"/>
            <a:ext cx="4878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       Л Ы Ж Н Ы Е   Г О Н К И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0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13" y="764704"/>
            <a:ext cx="3108345" cy="25202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398" y="764704"/>
            <a:ext cx="3468787" cy="255057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45215"/>
            <a:ext cx="3312368" cy="24842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861048"/>
            <a:ext cx="3777118" cy="265261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64" y="2743791"/>
            <a:ext cx="1428750" cy="1428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31640" y="116632"/>
            <a:ext cx="6319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П Р Ы Ж К И    С    Т Р А М П Л И Н А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32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36712"/>
            <a:ext cx="4055491" cy="23042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885916"/>
            <a:ext cx="3168352" cy="23762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656" y="3457274"/>
            <a:ext cx="4101576" cy="24920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25782" y="188640"/>
            <a:ext cx="3278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     С Н О У Б О Р Д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2546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836712"/>
            <a:ext cx="3739615" cy="29523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821579"/>
            <a:ext cx="4134246" cy="292517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1" y="3988861"/>
            <a:ext cx="3744416" cy="28083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53375" y="188640"/>
            <a:ext cx="2082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Х О К </a:t>
            </a:r>
            <a:r>
              <a:rPr lang="ru-RU" sz="3200" b="1" i="1" dirty="0" err="1" smtClean="0">
                <a:solidFill>
                  <a:srgbClr val="7030A0"/>
                </a:solidFill>
              </a:rPr>
              <a:t>К</a:t>
            </a:r>
            <a:r>
              <a:rPr lang="ru-RU" sz="3200" b="1" i="1" dirty="0" smtClean="0">
                <a:solidFill>
                  <a:srgbClr val="7030A0"/>
                </a:solidFill>
              </a:rPr>
              <a:t> Е Й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5152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110</Words>
  <Application>Microsoft Office PowerPoint</Application>
  <PresentationFormat>Экран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Marikk</dc:creator>
  <cp:lastModifiedBy>Marikk</cp:lastModifiedBy>
  <cp:revision>9</cp:revision>
  <dcterms:created xsi:type="dcterms:W3CDTF">2014-02-03T16:31:15Z</dcterms:created>
  <dcterms:modified xsi:type="dcterms:W3CDTF">2014-02-09T16:29:19Z</dcterms:modified>
</cp:coreProperties>
</file>