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6" r:id="rId5"/>
    <p:sldId id="267" r:id="rId6"/>
    <p:sldId id="269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8.jp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8.jpg"/><Relationship Id="rId3" Type="http://schemas.openxmlformats.org/officeDocument/2006/relationships/image" Target="../media/image41.jpeg"/><Relationship Id="rId7" Type="http://schemas.openxmlformats.org/officeDocument/2006/relationships/image" Target="../media/image31.jpeg"/><Relationship Id="rId12" Type="http://schemas.openxmlformats.org/officeDocument/2006/relationships/image" Target="../media/image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32.jpeg"/><Relationship Id="rId5" Type="http://schemas.openxmlformats.org/officeDocument/2006/relationships/image" Target="../media/image43.jpeg"/><Relationship Id="rId10" Type="http://schemas.openxmlformats.org/officeDocument/2006/relationships/image" Target="../media/image47.jpg"/><Relationship Id="rId4" Type="http://schemas.openxmlformats.org/officeDocument/2006/relationships/image" Target="../media/image42.jpeg"/><Relationship Id="rId9" Type="http://schemas.openxmlformats.org/officeDocument/2006/relationships/image" Target="../media/image46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6" y="10427"/>
            <a:ext cx="9252520" cy="684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32" y="692696"/>
            <a:ext cx="2520280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306896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Колобок  не  сказочный</a:t>
            </a:r>
          </a:p>
          <a:p>
            <a:r>
              <a:rPr lang="ru-RU" b="1" i="1" dirty="0" smtClean="0"/>
              <a:t>Колобок  загадочный,</a:t>
            </a:r>
          </a:p>
          <a:p>
            <a:r>
              <a:rPr lang="ru-RU" b="1" i="1" dirty="0" smtClean="0"/>
              <a:t>Очень  он  похож  на  елку</a:t>
            </a:r>
          </a:p>
          <a:p>
            <a:r>
              <a:rPr lang="ru-RU" b="1" i="1" dirty="0" smtClean="0"/>
              <a:t>Только  серые  иголки.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639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"/>
            <a:ext cx="9569624" cy="68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7772"/>
            <a:ext cx="2479140" cy="2479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2" y="3002777"/>
            <a:ext cx="3357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Он  коричневый, лохматый.</a:t>
            </a:r>
          </a:p>
          <a:p>
            <a:r>
              <a:rPr lang="ru-RU" b="1" i="1" dirty="0" smtClean="0"/>
              <a:t>Угадайте  ка  ребята…</a:t>
            </a:r>
          </a:p>
          <a:p>
            <a:r>
              <a:rPr lang="ru-RU" b="1" i="1" dirty="0" smtClean="0"/>
              <a:t>Кто  построил  теплый  дом,</a:t>
            </a:r>
          </a:p>
          <a:p>
            <a:r>
              <a:rPr lang="ru-RU" b="1" i="1" dirty="0" smtClean="0"/>
              <a:t>Спит  всю  зиму  в  доме  том?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8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" y="0"/>
            <a:ext cx="90364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0" y="0"/>
            <a:ext cx="91810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2527738" cy="2527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3573016"/>
            <a:ext cx="4164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Летом  серый, а  зимой  белый,</a:t>
            </a:r>
          </a:p>
          <a:p>
            <a:r>
              <a:rPr lang="ru-RU" dirty="0" smtClean="0"/>
              <a:t>Никого  не   обижает ,а  сам всех боится.</a:t>
            </a:r>
            <a:endParaRPr lang="ru-RU" b="1" u="sng" dirty="0" smtClean="0"/>
          </a:p>
          <a:p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3433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38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49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7" y="1321238"/>
            <a:ext cx="2069860" cy="2069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33" y="1725816"/>
            <a:ext cx="2386552" cy="1491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33" y="4149080"/>
            <a:ext cx="2102891" cy="1710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1" y="4341863"/>
            <a:ext cx="2341032" cy="1701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71" y="1494925"/>
            <a:ext cx="2273683" cy="1722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2" y="4440073"/>
            <a:ext cx="2193019" cy="1695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88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25144"/>
            <a:ext cx="2977277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26" y="1374004"/>
            <a:ext cx="2980151" cy="198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" y="980728"/>
            <a:ext cx="3102010" cy="277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05063"/>
            <a:ext cx="2904697" cy="271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76" y="3410419"/>
            <a:ext cx="2417923" cy="233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3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43" y="1925604"/>
            <a:ext cx="1971557" cy="1478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18" y="1925604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21" y="3717032"/>
            <a:ext cx="2286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89" y="3625164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91" y="5347593"/>
            <a:ext cx="1951484" cy="1330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18" y="5347593"/>
            <a:ext cx="1950720" cy="1330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75522"/>
            <a:ext cx="169271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84" y="3731987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39" y="116603"/>
            <a:ext cx="1712564" cy="1712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65" y="83840"/>
            <a:ext cx="1688976" cy="1688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77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" y="0"/>
            <a:ext cx="9150153" cy="68706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68" y="194345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6" y="194345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6426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8800"/>
            <a:ext cx="1668069" cy="1668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" y="2276872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21" y="2340561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68" y="2278329"/>
            <a:ext cx="21431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49" y="2167543"/>
            <a:ext cx="2314940" cy="1774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1" y="4693327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75" y="4676109"/>
            <a:ext cx="2182593" cy="1445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21" y="4553842"/>
            <a:ext cx="2227461" cy="1707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4647797"/>
            <a:ext cx="2037797" cy="15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59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0"/>
            <a:ext cx="9144000" cy="68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39"/>
            <a:ext cx="4968552" cy="62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63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2877794" cy="2877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857" y="4091847"/>
            <a:ext cx="38973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Хвост  пушистый, мех  золотистый</a:t>
            </a:r>
            <a:endParaRPr lang="ru-RU" sz="2000" i="1" dirty="0" smtClean="0"/>
          </a:p>
          <a:p>
            <a:r>
              <a:rPr lang="ru-RU" sz="2400" i="1" dirty="0" smtClean="0"/>
              <a:t>В  лесу  живет</a:t>
            </a:r>
          </a:p>
          <a:p>
            <a:r>
              <a:rPr lang="ru-RU" sz="2400" i="1" dirty="0" smtClean="0"/>
              <a:t>В  деревне  кур  крадет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8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6229" cy="70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" y="-15806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03576"/>
            <a:ext cx="2016224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204864"/>
            <a:ext cx="3649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Дружбу  водит  лишь  с  лисой,</a:t>
            </a:r>
          </a:p>
          <a:p>
            <a:r>
              <a:rPr lang="ru-RU" b="1" i="1" dirty="0" smtClean="0"/>
              <a:t>Этот  зверь  сердитый, злой…</a:t>
            </a:r>
          </a:p>
          <a:p>
            <a:r>
              <a:rPr lang="ru-RU" b="1" i="1" dirty="0" smtClean="0"/>
              <a:t>Он  зубами  щелк  да  щелк</a:t>
            </a:r>
          </a:p>
          <a:p>
            <a:r>
              <a:rPr lang="ru-RU" b="1" i="1" dirty="0" smtClean="0"/>
              <a:t>Кто  скажите  - это   ….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452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440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9166"/>
            <a:ext cx="2808312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340768"/>
            <a:ext cx="2916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Хожу  в  пушистой  шубе</a:t>
            </a:r>
          </a:p>
          <a:p>
            <a:r>
              <a:rPr lang="ru-RU" b="1" i="1" dirty="0" smtClean="0"/>
              <a:t>Живу  в  густом  лесу,</a:t>
            </a:r>
          </a:p>
          <a:p>
            <a:r>
              <a:rPr lang="ru-RU" b="1" i="1" dirty="0" smtClean="0"/>
              <a:t>В  дупле  на  старом  дубе,</a:t>
            </a:r>
          </a:p>
          <a:p>
            <a:r>
              <a:rPr lang="ru-RU" b="1" i="1" dirty="0" smtClean="0"/>
              <a:t>Орешки  я  грызу.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382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" y="-22630"/>
            <a:ext cx="9125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106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Marikk</dc:creator>
  <cp:lastModifiedBy>Росток</cp:lastModifiedBy>
  <cp:revision>36</cp:revision>
  <dcterms:created xsi:type="dcterms:W3CDTF">2013-10-28T08:03:00Z</dcterms:created>
  <dcterms:modified xsi:type="dcterms:W3CDTF">2014-04-17T12:28:06Z</dcterms:modified>
</cp:coreProperties>
</file>