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62" r:id="rId4"/>
    <p:sldId id="268" r:id="rId5"/>
    <p:sldId id="273" r:id="rId6"/>
    <p:sldId id="258" r:id="rId7"/>
    <p:sldId id="259" r:id="rId8"/>
    <p:sldId id="260" r:id="rId9"/>
    <p:sldId id="278" r:id="rId10"/>
    <p:sldId id="274" r:id="rId11"/>
    <p:sldId id="275" r:id="rId12"/>
    <p:sldId id="277" r:id="rId13"/>
    <p:sldId id="276" r:id="rId14"/>
    <p:sldId id="263" r:id="rId15"/>
    <p:sldId id="264" r:id="rId16"/>
    <p:sldId id="269" r:id="rId17"/>
    <p:sldId id="270" r:id="rId18"/>
    <p:sldId id="271" r:id="rId19"/>
    <p:sldId id="272" r:id="rId20"/>
    <p:sldId id="265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18" algn="l" defTabSz="9143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82" algn="l" defTabSz="9143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44" algn="l" defTabSz="9143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07" algn="l" defTabSz="9143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7E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961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0" indent="0" algn="ctr">
              <a:buNone/>
              <a:defRPr/>
            </a:lvl2pPr>
            <a:lvl3pPr marL="812800" indent="0" algn="ctr">
              <a:buNone/>
              <a:defRPr/>
            </a:lvl3pPr>
            <a:lvl4pPr marL="1219200" indent="0" algn="ctr">
              <a:buNone/>
              <a:defRPr/>
            </a:lvl4pPr>
            <a:lvl5pPr marL="1625599" indent="0" algn="ctr">
              <a:buNone/>
              <a:defRPr/>
            </a:lvl5pPr>
            <a:lvl6pPr marL="2032001" indent="0" algn="ctr">
              <a:buNone/>
              <a:defRPr/>
            </a:lvl6pPr>
            <a:lvl7pPr marL="2438399" indent="0" algn="ctr">
              <a:buNone/>
              <a:defRPr/>
            </a:lvl7pPr>
            <a:lvl8pPr marL="2844800" indent="0" algn="ctr">
              <a:buNone/>
              <a:defRPr/>
            </a:lvl8pPr>
            <a:lvl9pPr marL="325120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88FA-F22F-4AFA-9801-CD5B22051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9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915A-1D5F-4E61-BEDA-707F4B9B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699B-9EF7-4083-AFA5-ACC66AE63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0" indent="0" algn="ctr">
              <a:buNone/>
              <a:defRPr/>
            </a:lvl2pPr>
            <a:lvl3pPr marL="812800" indent="0" algn="ctr">
              <a:buNone/>
              <a:defRPr/>
            </a:lvl3pPr>
            <a:lvl4pPr marL="1219200" indent="0" algn="ctr">
              <a:buNone/>
              <a:defRPr/>
            </a:lvl4pPr>
            <a:lvl5pPr marL="1625599" indent="0" algn="ctr">
              <a:buNone/>
              <a:defRPr/>
            </a:lvl5pPr>
            <a:lvl6pPr marL="2032001" indent="0" algn="ctr">
              <a:buNone/>
              <a:defRPr/>
            </a:lvl6pPr>
            <a:lvl7pPr marL="2438399" indent="0" algn="ctr">
              <a:buNone/>
              <a:defRPr/>
            </a:lvl7pPr>
            <a:lvl8pPr marL="2844800" indent="0" algn="ctr">
              <a:buNone/>
              <a:defRPr/>
            </a:lvl8pPr>
            <a:lvl9pPr marL="325120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FD48-B256-4F0D-B727-A439B7E3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6B06-4AFC-4E1A-9081-4D927794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0" indent="0">
              <a:buNone/>
              <a:defRPr sz="1600"/>
            </a:lvl2pPr>
            <a:lvl3pPr marL="812800" indent="0">
              <a:buNone/>
              <a:defRPr sz="1422"/>
            </a:lvl3pPr>
            <a:lvl4pPr marL="1219200" indent="0">
              <a:buNone/>
              <a:defRPr sz="1244"/>
            </a:lvl4pPr>
            <a:lvl5pPr marL="1625599" indent="0">
              <a:buNone/>
              <a:defRPr sz="1244"/>
            </a:lvl5pPr>
            <a:lvl6pPr marL="2032001" indent="0">
              <a:buNone/>
              <a:defRPr sz="1244"/>
            </a:lvl6pPr>
            <a:lvl7pPr marL="2438399" indent="0">
              <a:buNone/>
              <a:defRPr sz="1244"/>
            </a:lvl7pPr>
            <a:lvl8pPr marL="2844800" indent="0">
              <a:buNone/>
              <a:defRPr sz="1244"/>
            </a:lvl8pPr>
            <a:lvl9pPr marL="3251201" indent="0">
              <a:buNone/>
              <a:defRPr sz="12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3013-1AE8-4BAA-9160-C68424F78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72244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722440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4EA2B-57F9-4ADD-8DAF-84CAC8C74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0" indent="0">
              <a:buNone/>
              <a:defRPr sz="1778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2" b="1"/>
            </a:lvl4pPr>
            <a:lvl5pPr marL="1625599" indent="0">
              <a:buNone/>
              <a:defRPr sz="1422" b="1"/>
            </a:lvl5pPr>
            <a:lvl6pPr marL="2032001" indent="0">
              <a:buNone/>
              <a:defRPr sz="1422" b="1"/>
            </a:lvl6pPr>
            <a:lvl7pPr marL="2438399" indent="0">
              <a:buNone/>
              <a:defRPr sz="1422" b="1"/>
            </a:lvl7pPr>
            <a:lvl8pPr marL="2844800" indent="0">
              <a:buNone/>
              <a:defRPr sz="1422" b="1"/>
            </a:lvl8pPr>
            <a:lvl9pPr marL="3251201" indent="0">
              <a:buNone/>
              <a:defRPr sz="14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0" indent="0">
              <a:buNone/>
              <a:defRPr sz="1778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2" b="1"/>
            </a:lvl4pPr>
            <a:lvl5pPr marL="1625599" indent="0">
              <a:buNone/>
              <a:defRPr sz="1422" b="1"/>
            </a:lvl5pPr>
            <a:lvl6pPr marL="2032001" indent="0">
              <a:buNone/>
              <a:defRPr sz="1422" b="1"/>
            </a:lvl6pPr>
            <a:lvl7pPr marL="2438399" indent="0">
              <a:buNone/>
              <a:defRPr sz="1422" b="1"/>
            </a:lvl7pPr>
            <a:lvl8pPr marL="2844800" indent="0">
              <a:buNone/>
              <a:defRPr sz="1422" b="1"/>
            </a:lvl8pPr>
            <a:lvl9pPr marL="3251201" indent="0">
              <a:buNone/>
              <a:defRPr sz="14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BFDC-07D9-47DB-8A8D-67C18E12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C018-AD48-427F-8151-67A5A4D2F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7A02-E0EA-41AB-8726-42B9B0C32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1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0" indent="0">
              <a:buNone/>
              <a:defRPr sz="1067"/>
            </a:lvl2pPr>
            <a:lvl3pPr marL="812800" indent="0">
              <a:buNone/>
              <a:defRPr sz="889"/>
            </a:lvl3pPr>
            <a:lvl4pPr marL="1219200" indent="0">
              <a:buNone/>
              <a:defRPr sz="800"/>
            </a:lvl4pPr>
            <a:lvl5pPr marL="1625599" indent="0">
              <a:buNone/>
              <a:defRPr sz="800"/>
            </a:lvl5pPr>
            <a:lvl6pPr marL="2032001" indent="0">
              <a:buNone/>
              <a:defRPr sz="800"/>
            </a:lvl6pPr>
            <a:lvl7pPr marL="2438399" indent="0">
              <a:buNone/>
              <a:defRPr sz="800"/>
            </a:lvl7pPr>
            <a:lvl8pPr marL="2844800" indent="0">
              <a:buNone/>
              <a:defRPr sz="800"/>
            </a:lvl8pPr>
            <a:lvl9pPr marL="32512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895B-2FD9-4077-982D-1BEB4D39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DCFC-F5A1-402D-8B02-B37647E1C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0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0" indent="0">
              <a:buNone/>
              <a:defRPr sz="2489"/>
            </a:lvl2pPr>
            <a:lvl3pPr marL="812800" indent="0">
              <a:buNone/>
              <a:defRPr sz="2133"/>
            </a:lvl3pPr>
            <a:lvl4pPr marL="1219200" indent="0">
              <a:buNone/>
              <a:defRPr sz="1778"/>
            </a:lvl4pPr>
            <a:lvl5pPr marL="1625599" indent="0">
              <a:buNone/>
              <a:defRPr sz="1778"/>
            </a:lvl5pPr>
            <a:lvl6pPr marL="2032001" indent="0">
              <a:buNone/>
              <a:defRPr sz="1778"/>
            </a:lvl6pPr>
            <a:lvl7pPr marL="2438399" indent="0">
              <a:buNone/>
              <a:defRPr sz="1778"/>
            </a:lvl7pPr>
            <a:lvl8pPr marL="2844800" indent="0">
              <a:buNone/>
              <a:defRPr sz="1778"/>
            </a:lvl8pPr>
            <a:lvl9pPr marL="3251201" indent="0">
              <a:buNone/>
              <a:defRPr sz="1778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244"/>
            </a:lvl1pPr>
            <a:lvl2pPr marL="406400" indent="0">
              <a:buNone/>
              <a:defRPr sz="1067"/>
            </a:lvl2pPr>
            <a:lvl3pPr marL="812800" indent="0">
              <a:buNone/>
              <a:defRPr sz="889"/>
            </a:lvl3pPr>
            <a:lvl4pPr marL="1219200" indent="0">
              <a:buNone/>
              <a:defRPr sz="800"/>
            </a:lvl4pPr>
            <a:lvl5pPr marL="1625599" indent="0">
              <a:buNone/>
              <a:defRPr sz="800"/>
            </a:lvl5pPr>
            <a:lvl6pPr marL="2032001" indent="0">
              <a:buNone/>
              <a:defRPr sz="800"/>
            </a:lvl6pPr>
            <a:lvl7pPr marL="2438399" indent="0">
              <a:buNone/>
              <a:defRPr sz="800"/>
            </a:lvl7pPr>
            <a:lvl8pPr marL="2844800" indent="0">
              <a:buNone/>
              <a:defRPr sz="800"/>
            </a:lvl8pPr>
            <a:lvl9pPr marL="32512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C180-B6CF-4A9D-A664-19BBE090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DECF5-A508-4733-A186-349F77B8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533400"/>
            <a:ext cx="21717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62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0A9A-932A-45D2-9922-77B1DB504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0" indent="0">
              <a:buNone/>
              <a:defRPr sz="1600"/>
            </a:lvl2pPr>
            <a:lvl3pPr marL="812800" indent="0">
              <a:buNone/>
              <a:defRPr sz="1422"/>
            </a:lvl3pPr>
            <a:lvl4pPr marL="1219200" indent="0">
              <a:buNone/>
              <a:defRPr sz="1244"/>
            </a:lvl4pPr>
            <a:lvl5pPr marL="1625599" indent="0">
              <a:buNone/>
              <a:defRPr sz="1244"/>
            </a:lvl5pPr>
            <a:lvl6pPr marL="2032001" indent="0">
              <a:buNone/>
              <a:defRPr sz="1244"/>
            </a:lvl6pPr>
            <a:lvl7pPr marL="2438399" indent="0">
              <a:buNone/>
              <a:defRPr sz="1244"/>
            </a:lvl7pPr>
            <a:lvl8pPr marL="2844800" indent="0">
              <a:buNone/>
              <a:defRPr sz="1244"/>
            </a:lvl8pPr>
            <a:lvl9pPr marL="3251201" indent="0">
              <a:buNone/>
              <a:defRPr sz="12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F838-EA54-4059-8CFD-71CCB875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05B35-086D-467B-982B-181320EC6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0" indent="0">
              <a:buNone/>
              <a:defRPr sz="1778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2" b="1"/>
            </a:lvl4pPr>
            <a:lvl5pPr marL="1625599" indent="0">
              <a:buNone/>
              <a:defRPr sz="1422" b="1"/>
            </a:lvl5pPr>
            <a:lvl6pPr marL="2032001" indent="0">
              <a:buNone/>
              <a:defRPr sz="1422" b="1"/>
            </a:lvl6pPr>
            <a:lvl7pPr marL="2438399" indent="0">
              <a:buNone/>
              <a:defRPr sz="1422" b="1"/>
            </a:lvl7pPr>
            <a:lvl8pPr marL="2844800" indent="0">
              <a:buNone/>
              <a:defRPr sz="1422" b="1"/>
            </a:lvl8pPr>
            <a:lvl9pPr marL="3251201" indent="0">
              <a:buNone/>
              <a:defRPr sz="14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0" indent="0">
              <a:buNone/>
              <a:defRPr sz="1778" b="1"/>
            </a:lvl2pPr>
            <a:lvl3pPr marL="812800" indent="0">
              <a:buNone/>
              <a:defRPr sz="1600" b="1"/>
            </a:lvl3pPr>
            <a:lvl4pPr marL="1219200" indent="0">
              <a:buNone/>
              <a:defRPr sz="1422" b="1"/>
            </a:lvl4pPr>
            <a:lvl5pPr marL="1625599" indent="0">
              <a:buNone/>
              <a:defRPr sz="1422" b="1"/>
            </a:lvl5pPr>
            <a:lvl6pPr marL="2032001" indent="0">
              <a:buNone/>
              <a:defRPr sz="1422" b="1"/>
            </a:lvl6pPr>
            <a:lvl7pPr marL="2438399" indent="0">
              <a:buNone/>
              <a:defRPr sz="1422" b="1"/>
            </a:lvl7pPr>
            <a:lvl8pPr marL="2844800" indent="0">
              <a:buNone/>
              <a:defRPr sz="1422" b="1"/>
            </a:lvl8pPr>
            <a:lvl9pPr marL="3251201" indent="0">
              <a:buNone/>
              <a:defRPr sz="142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42F3-8677-440B-BB14-19811ED4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C2913-B306-42F5-BC39-B53B0DF96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CEE4-6692-4FEC-8F13-072F03919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1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0" indent="0">
              <a:buNone/>
              <a:defRPr sz="1067"/>
            </a:lvl2pPr>
            <a:lvl3pPr marL="812800" indent="0">
              <a:buNone/>
              <a:defRPr sz="889"/>
            </a:lvl3pPr>
            <a:lvl4pPr marL="1219200" indent="0">
              <a:buNone/>
              <a:defRPr sz="800"/>
            </a:lvl4pPr>
            <a:lvl5pPr marL="1625599" indent="0">
              <a:buNone/>
              <a:defRPr sz="800"/>
            </a:lvl5pPr>
            <a:lvl6pPr marL="2032001" indent="0">
              <a:buNone/>
              <a:defRPr sz="800"/>
            </a:lvl6pPr>
            <a:lvl7pPr marL="2438399" indent="0">
              <a:buNone/>
              <a:defRPr sz="800"/>
            </a:lvl7pPr>
            <a:lvl8pPr marL="2844800" indent="0">
              <a:buNone/>
              <a:defRPr sz="800"/>
            </a:lvl8pPr>
            <a:lvl9pPr marL="32512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FD64-91FA-447D-8B5E-85DA37A4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0" indent="0">
              <a:buNone/>
              <a:defRPr sz="2489"/>
            </a:lvl2pPr>
            <a:lvl3pPr marL="812800" indent="0">
              <a:buNone/>
              <a:defRPr sz="2133"/>
            </a:lvl3pPr>
            <a:lvl4pPr marL="1219200" indent="0">
              <a:buNone/>
              <a:defRPr sz="1778"/>
            </a:lvl4pPr>
            <a:lvl5pPr marL="1625599" indent="0">
              <a:buNone/>
              <a:defRPr sz="1778"/>
            </a:lvl5pPr>
            <a:lvl6pPr marL="2032001" indent="0">
              <a:buNone/>
              <a:defRPr sz="1778"/>
            </a:lvl6pPr>
            <a:lvl7pPr marL="2438399" indent="0">
              <a:buNone/>
              <a:defRPr sz="1778"/>
            </a:lvl7pPr>
            <a:lvl8pPr marL="2844800" indent="0">
              <a:buNone/>
              <a:defRPr sz="1778"/>
            </a:lvl8pPr>
            <a:lvl9pPr marL="3251201" indent="0">
              <a:buNone/>
              <a:defRPr sz="1778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244"/>
            </a:lvl1pPr>
            <a:lvl2pPr marL="406400" indent="0">
              <a:buNone/>
              <a:defRPr sz="1067"/>
            </a:lvl2pPr>
            <a:lvl3pPr marL="812800" indent="0">
              <a:buNone/>
              <a:defRPr sz="889"/>
            </a:lvl3pPr>
            <a:lvl4pPr marL="1219200" indent="0">
              <a:buNone/>
              <a:defRPr sz="800"/>
            </a:lvl4pPr>
            <a:lvl5pPr marL="1625599" indent="0">
              <a:buNone/>
              <a:defRPr sz="800"/>
            </a:lvl5pPr>
            <a:lvl6pPr marL="2032001" indent="0">
              <a:buNone/>
              <a:defRPr sz="800"/>
            </a:lvl6pPr>
            <a:lvl7pPr marL="2438399" indent="0">
              <a:buNone/>
              <a:defRPr sz="800"/>
            </a:lvl7pPr>
            <a:lvl8pPr marL="2844800" indent="0">
              <a:buNone/>
              <a:defRPr sz="800"/>
            </a:lvl8pPr>
            <a:lvl9pPr marL="325120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195-05C5-4D4E-99B0-CC943D4E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8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8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8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cs typeface="+mn-cs"/>
              </a:defRPr>
            </a:lvl1pPr>
          </a:lstStyle>
          <a:p>
            <a:pPr>
              <a:defRPr/>
            </a:pPr>
            <a:fld id="{98BA79D0-1955-45CD-9CFD-D7F9B325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0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00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00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599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1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5999" indent="-203200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01" indent="-203200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00" indent="-203200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00" indent="-203200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01" indent="-203200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99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1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99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1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2244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8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8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8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cs typeface="+mn-cs"/>
              </a:defRPr>
            </a:lvl1pPr>
          </a:lstStyle>
          <a:p>
            <a:pPr>
              <a:defRPr/>
            </a:pPr>
            <a:fld id="{E9793804-7BCB-4177-B741-047BF1A1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0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0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599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1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5999" indent="-203200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01" indent="-203200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00" indent="-203200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00" indent="-203200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01" indent="-203200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99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01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99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00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01" algn="l" defTabSz="812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8;&#1090;\Desktop\&#1050;&#1083;&#1072;&#1089;&#1089;&#1085;&#1099;&#1081;%20&#1095;&#1072;&#1089;%20-%20&#1074;&#1088;&#1077;&#1076;&#1085;&#1099;&#1077;%20&#1087;&#1088;&#1080;&#1074;&#1099;&#1095;&#1082;&#1080;\092-one_republic_-_all_the_right_move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462" y="548929"/>
            <a:ext cx="7809089" cy="5696655"/>
          </a:xfrm>
          <a:solidFill>
            <a:srgbClr val="D487E1"/>
          </a:solidFill>
          <a:effectLst>
            <a:softEdge rad="317500"/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MD" sz="7111" b="1" dirty="0">
                <a:solidFill>
                  <a:srgbClr val="660066"/>
                </a:solidFill>
                <a:latin typeface="Comic Sans MS" pitchFamily="66" charset="0"/>
                <a:ea typeface="Times New Roman"/>
              </a:rPr>
              <a:t>Мы выбираем </a:t>
            </a:r>
            <a:r>
              <a:rPr lang="ru-RU" sz="7111" dirty="0">
                <a:solidFill>
                  <a:srgbClr val="660066"/>
                </a:solidFill>
                <a:latin typeface="Comic Sans MS" pitchFamily="66" charset="0"/>
                <a:ea typeface="Times New Roman"/>
              </a:rPr>
              <a:t/>
            </a:r>
            <a:br>
              <a:rPr lang="ru-RU" sz="7111" dirty="0">
                <a:solidFill>
                  <a:srgbClr val="660066"/>
                </a:solidFill>
                <a:latin typeface="Comic Sans MS" pitchFamily="66" charset="0"/>
                <a:ea typeface="Times New Roman"/>
              </a:rPr>
            </a:br>
            <a:r>
              <a:rPr lang="ru-MD" sz="7111" b="1" dirty="0">
                <a:solidFill>
                  <a:srgbClr val="660066"/>
                </a:solidFill>
                <a:latin typeface="Comic Sans MS" pitchFamily="66" charset="0"/>
                <a:ea typeface="Times New Roman"/>
                <a:cs typeface="Times New Roman"/>
              </a:rPr>
              <a:t>здоровый образ жизни</a:t>
            </a:r>
            <a:r>
              <a:rPr lang="ru-RU" sz="7111" b="1" dirty="0">
                <a:solidFill>
                  <a:srgbClr val="660066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2" name="092-one_republic_-_all_the_right_mov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79" y="5349523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3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33" b="1" dirty="0">
                <a:solidFill>
                  <a:srgbClr val="D487E1"/>
                </a:solidFill>
                <a:latin typeface="Comic Sans MS" pitchFamily="66" charset="0"/>
              </a:rPr>
              <a:t>Отгадай слово!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14"/>
            <a:ext cx="8128000" cy="467251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95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33" b="1" dirty="0">
                <a:solidFill>
                  <a:srgbClr val="D487E1"/>
                </a:solidFill>
                <a:latin typeface="Comic Sans MS" pitchFamily="66" charset="0"/>
              </a:rPr>
              <a:t>Отгадай слово!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08"/>
            <a:ext cx="8128000" cy="4776192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67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33" b="1" dirty="0">
                <a:solidFill>
                  <a:srgbClr val="D487E1"/>
                </a:solidFill>
                <a:latin typeface="Comic Sans MS" pitchFamily="66" charset="0"/>
              </a:rPr>
              <a:t>Отгадай слово!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08"/>
            <a:ext cx="8128000" cy="486454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71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462" y="625124"/>
            <a:ext cx="7724422" cy="1016000"/>
          </a:xfrm>
          <a:solidFill>
            <a:srgbClr val="D487E1"/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ru-RU" sz="64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6400" b="1" dirty="0" err="1">
                <a:solidFill>
                  <a:srgbClr val="7030A0"/>
                </a:solidFill>
                <a:latin typeface="Comic Sans MS" pitchFamily="66" charset="0"/>
              </a:rPr>
              <a:t>Flashmob</a:t>
            </a:r>
            <a:endParaRPr lang="ru-RU" sz="6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64" y="1828823"/>
            <a:ext cx="2077376" cy="1472164"/>
          </a:xfrm>
          <a:ln w="127000" cap="rnd">
            <a:solidFill>
              <a:srgbClr val="D487E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77" y="3546552"/>
            <a:ext cx="2500710" cy="26257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D487E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4" y="3877050"/>
            <a:ext cx="316549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487E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92829"/>
            <a:ext cx="3008334" cy="236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487E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016" y="5284616"/>
            <a:ext cx="6143978" cy="832556"/>
          </a:xfrm>
          <a:solidFill>
            <a:srgbClr val="D487E1"/>
          </a:solidFill>
          <a:effectLst>
            <a:softEdge rad="127000"/>
          </a:effectLst>
        </p:spPr>
        <p:txBody>
          <a:bodyPr/>
          <a:lstStyle/>
          <a:p>
            <a:pPr algn="ctr" eaLnBrk="1" hangingPunct="1"/>
            <a:r>
              <a:rPr lang="ru-RU" sz="4800" b="1" dirty="0">
                <a:solidFill>
                  <a:srgbClr val="7030A0"/>
                </a:solidFill>
                <a:latin typeface="Comic Sans MS" pitchFamily="66" charset="0"/>
              </a:rPr>
              <a:t>Конкурс – экзамен.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381001"/>
            <a:ext cx="8128000" cy="4840199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88180" y="1765301"/>
            <a:ext cx="4042834" cy="307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Спирт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Вода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Молоко</a:t>
            </a:r>
          </a:p>
          <a:p>
            <a:pPr eaLnBrk="1" hangingPunct="1"/>
            <a:endParaRPr lang="ru-RU" sz="1778">
              <a:solidFill>
                <a:srgbClr val="D48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96271" y="2149125"/>
            <a:ext cx="4634090" cy="39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Никотин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Мел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Бумага</a:t>
            </a:r>
          </a:p>
          <a:p>
            <a:pPr eaLnBrk="1" hangingPunct="1"/>
            <a:endParaRPr lang="ru-RU" sz="5867" b="1">
              <a:solidFill>
                <a:srgbClr val="D487E1"/>
              </a:solidFill>
              <a:latin typeface="Comic Sans MS" pitchFamily="66" charset="0"/>
            </a:endParaRPr>
          </a:p>
          <a:p>
            <a:pPr eaLnBrk="1" hangingPunct="1"/>
            <a:endParaRPr lang="ru-RU">
              <a:solidFill>
                <a:srgbClr val="D48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23268" y="1573390"/>
            <a:ext cx="4432301" cy="28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300 руб.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900 руб.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600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67863" y="1636889"/>
            <a:ext cx="4545188" cy="280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20000 руб.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33600 руб.</a:t>
            </a:r>
          </a:p>
          <a:p>
            <a:pPr eaLnBrk="1" hangingPunct="1"/>
            <a:r>
              <a:rPr lang="ru-RU" sz="5867" b="1">
                <a:solidFill>
                  <a:srgbClr val="D487E1"/>
                </a:solidFill>
                <a:latin typeface="Comic Sans MS" pitchFamily="66" charset="0"/>
              </a:rPr>
              <a:t>1000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5130"/>
            <a:ext cx="7315200" cy="1203677"/>
          </a:xfrm>
          <a:solidFill>
            <a:srgbClr val="D487E1"/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ru-RU" sz="4267" b="1" dirty="0">
                <a:solidFill>
                  <a:srgbClr val="7030A0"/>
                </a:solidFill>
                <a:latin typeface="Comic Sans MS" pitchFamily="66" charset="0"/>
              </a:rPr>
              <a:t>Программа действия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43191" y="2085625"/>
            <a:ext cx="1665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660066"/>
                </a:solidFill>
                <a:latin typeface="Comic Sans MS" pitchFamily="66" charset="0"/>
              </a:rPr>
              <a:t>3 да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88384" y="2167472"/>
            <a:ext cx="1984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D487E1"/>
                </a:solidFill>
                <a:latin typeface="Comic Sans MS" pitchFamily="66" charset="0"/>
              </a:rPr>
              <a:t>3 нет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16" y="1444780"/>
            <a:ext cx="5312590" cy="48645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5126"/>
            <a:ext cx="7315200" cy="1524000"/>
          </a:xfrm>
          <a:solidFill>
            <a:srgbClr val="D487E1"/>
          </a:solidFill>
          <a:effectLst>
            <a:softEdge rad="317500"/>
          </a:effectLst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1 Конкурс капитанов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7860" y="3173594"/>
            <a:ext cx="4288366" cy="304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4267" b="1">
                <a:solidFill>
                  <a:srgbClr val="D487E1"/>
                </a:solidFill>
                <a:latin typeface="Comic Sans MS" pitchFamily="66" charset="0"/>
              </a:rPr>
              <a:t>Объясните название</a:t>
            </a:r>
          </a:p>
          <a:p>
            <a:pPr eaLnBrk="1" hangingPunct="1">
              <a:lnSpc>
                <a:spcPct val="150000"/>
              </a:lnSpc>
            </a:pPr>
            <a:r>
              <a:rPr lang="ru-RU" sz="4267" b="1">
                <a:solidFill>
                  <a:srgbClr val="D487E1"/>
                </a:solidFill>
                <a:latin typeface="Comic Sans MS" pitchFamily="66" charset="0"/>
              </a:rPr>
              <a:t>нашей игры!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12624"/>
            <a:ext cx="7315200" cy="3200401"/>
          </a:xfrm>
        </p:spPr>
        <p:txBody>
          <a:bodyPr/>
          <a:lstStyle/>
          <a:p>
            <a:pPr eaLnBrk="1" hangingPunct="1"/>
            <a:r>
              <a:rPr lang="ru-RU" sz="8533" b="1">
                <a:solidFill>
                  <a:srgbClr val="D487E1"/>
                </a:solidFill>
                <a:latin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0" y="2404886"/>
            <a:ext cx="3648405" cy="39684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0" y="381000"/>
            <a:ext cx="7424825" cy="25999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31283"/>
            <a:ext cx="4896092" cy="4416491"/>
          </a:xfr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03956" y="1680636"/>
            <a:ext cx="8032045" cy="37038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1" algn="ctr">
              <a:spcAft>
                <a:spcPts val="0"/>
              </a:spcAft>
            </a:pPr>
            <a:r>
              <a:rPr lang="ru-RU" sz="58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ea typeface="Times New Roman"/>
              </a:rPr>
              <a:t>Нет </a:t>
            </a:r>
            <a:r>
              <a:rPr lang="ru-RU" sz="5867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ea typeface="Times New Roman"/>
              </a:rPr>
              <a:t>друга,равного</a:t>
            </a:r>
            <a:r>
              <a:rPr lang="ru-RU" sz="58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ea typeface="Times New Roman"/>
              </a:rPr>
              <a:t>        </a:t>
            </a:r>
          </a:p>
          <a:p>
            <a:pPr marL="609601" algn="ctr">
              <a:spcAft>
                <a:spcPts val="0"/>
              </a:spcAft>
            </a:pPr>
            <a:r>
              <a:rPr lang="ru-RU" sz="5867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ea typeface="Times New Roman"/>
              </a:rPr>
              <a:t>  здоровью; нет врага, равного болезни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5123"/>
            <a:ext cx="7315200" cy="5492177"/>
          </a:xfrm>
          <a:solidFill>
            <a:srgbClr val="7030A0"/>
          </a:solidFill>
          <a:effectLst>
            <a:softEdge rad="635000"/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:                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D487E1"/>
                </a:solidFill>
                <a:latin typeface="Comic Sans MS" pitchFamily="66" charset="0"/>
                <a:ea typeface="Times New Roman"/>
              </a:rPr>
              <a:t>Пусть </a:t>
            </a:r>
            <a: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  <a:t>у тебя всегда будет: </a:t>
            </a:r>
            <a:b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</a:br>
            <a: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  <a:t>                                                                       Воздух, чтобы  дышать, Солнце, чтобы согреться,</a:t>
            </a:r>
            <a:b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</a:br>
            <a: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  <a:t>                                                                       Вода, чтобы пить, Земля, чтобы жить!</a:t>
            </a:r>
            <a:br>
              <a:rPr lang="ru-RU" b="1" dirty="0">
                <a:solidFill>
                  <a:srgbClr val="D487E1"/>
                </a:solidFill>
                <a:latin typeface="Comic Sans MS" pitchFamily="66" charset="0"/>
                <a:ea typeface="Times New Roman"/>
              </a:rPr>
            </a:br>
            <a:r>
              <a:rPr lang="ru-RU" b="1" dirty="0" smtClean="0">
                <a:solidFill>
                  <a:srgbClr val="D487E1"/>
                </a:solidFill>
                <a:latin typeface="Comic Sans MS" pitchFamily="66" charset="0"/>
                <a:ea typeface="Times New Roman"/>
              </a:rPr>
              <a:t>                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sz="4267" dirty="0"/>
          </a:p>
        </p:txBody>
      </p:sp>
    </p:spTree>
    <p:extLst>
      <p:ext uri="{BB962C8B-B14F-4D97-AF65-F5344CB8AC3E}">
        <p14:creationId xmlns:p14="http://schemas.microsoft.com/office/powerpoint/2010/main" val="42129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D487E1"/>
          </a:solidFill>
          <a:effectLst>
            <a:softEdge rad="317500"/>
          </a:effectLst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2 конкурс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1" y="1828801"/>
            <a:ext cx="3589867" cy="4545190"/>
          </a:xfrm>
          <a:solidFill>
            <a:srgbClr val="D487E1"/>
          </a:solidFill>
          <a:effectLst>
            <a:softEdge rad="127000"/>
          </a:effec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Лень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Лживость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Грубость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Распущенность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Высокомерие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Жадность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Трусость</a:t>
            </a:r>
          </a:p>
          <a:p>
            <a:pPr eaLnBrk="1" hangingPunct="1"/>
            <a:endParaRPr lang="ru-RU" dirty="0" smtClean="0">
              <a:solidFill>
                <a:srgbClr val="D487E1"/>
              </a:solidFill>
            </a:endParaRPr>
          </a:p>
          <a:p>
            <a:pPr eaLnBrk="1" hangingPunct="1"/>
            <a:endParaRPr lang="ru-RU" dirty="0" smtClean="0">
              <a:solidFill>
                <a:srgbClr val="D487E1"/>
              </a:solidFill>
            </a:endParaRPr>
          </a:p>
          <a:p>
            <a:pPr eaLnBrk="1" hangingPunct="1"/>
            <a:endParaRPr lang="ru-RU" dirty="0" smtClean="0">
              <a:solidFill>
                <a:srgbClr val="D487E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733" y="1803403"/>
            <a:ext cx="3589867" cy="4250268"/>
          </a:xfrm>
          <a:ln w="76200">
            <a:solidFill>
              <a:srgbClr val="D487E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300000"/>
              </a:lnSpc>
            </a:pPr>
            <a:r>
              <a:rPr lang="ru-RU" sz="2844" b="1" dirty="0">
                <a:solidFill>
                  <a:srgbClr val="D487E1"/>
                </a:solidFill>
                <a:latin typeface="Comic Sans MS" pitchFamily="66" charset="0"/>
              </a:rPr>
              <a:t>Курение</a:t>
            </a:r>
          </a:p>
          <a:p>
            <a:pPr algn="ctr" eaLnBrk="1" hangingPunct="1">
              <a:lnSpc>
                <a:spcPct val="300000"/>
              </a:lnSpc>
            </a:pPr>
            <a:r>
              <a:rPr lang="ru-RU" sz="2844" b="1" dirty="0">
                <a:solidFill>
                  <a:srgbClr val="D487E1"/>
                </a:solidFill>
                <a:latin typeface="Comic Sans MS" pitchFamily="66" charset="0"/>
              </a:rPr>
              <a:t>Пьянство</a:t>
            </a:r>
          </a:p>
          <a:p>
            <a:pPr algn="ctr" eaLnBrk="1" hangingPunct="1">
              <a:lnSpc>
                <a:spcPct val="300000"/>
              </a:lnSpc>
            </a:pPr>
            <a:r>
              <a:rPr lang="ru-RU" sz="2844" b="1" dirty="0">
                <a:solidFill>
                  <a:srgbClr val="D487E1"/>
                </a:solidFill>
                <a:latin typeface="Comic Sans MS" pitchFamily="66" charset="0"/>
              </a:rPr>
              <a:t>Наркомания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23267" y="1188159"/>
            <a:ext cx="2432756" cy="53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267" b="1">
                <a:solidFill>
                  <a:srgbClr val="D487E1"/>
                </a:solidFill>
                <a:latin typeface="Comic Sans MS" pitchFamily="66" charset="0"/>
              </a:rPr>
              <a:t>Если хочешь, чтобы тебя уважали и любили……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3359922" cy="6096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96269" y="1061160"/>
            <a:ext cx="3839634" cy="41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333" b="1">
                <a:solidFill>
                  <a:srgbClr val="D487E1"/>
                </a:solidFill>
                <a:latin typeface="Comic Sans MS" pitchFamily="66" charset="0"/>
              </a:rPr>
              <a:t>Если хочешь быть здоров, не…..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3743964" cy="6096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33" b="1" dirty="0">
                <a:solidFill>
                  <a:srgbClr val="D487E1"/>
                </a:solidFill>
                <a:latin typeface="Comic Sans MS" pitchFamily="66" charset="0"/>
              </a:rPr>
              <a:t>Составляющие ЗОЖ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08"/>
            <a:ext cx="8128000" cy="4776192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662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333" b="1" dirty="0">
                <a:solidFill>
                  <a:srgbClr val="D487E1"/>
                </a:solidFill>
                <a:latin typeface="Comic Sans MS" pitchFamily="66" charset="0"/>
              </a:rPr>
              <a:t>Отгадай слово!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00808"/>
            <a:ext cx="8128000" cy="4776192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005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">
  <a:themeElements>
    <a:clrScheme name="02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Flower</Template>
  <TotalTime>297</TotalTime>
  <Words>103</Words>
  <Application>Microsoft Office PowerPoint</Application>
  <PresentationFormat>Экран (4:3)</PresentationFormat>
  <Paragraphs>44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Times New Roman</vt:lpstr>
      <vt:lpstr>Flower</vt:lpstr>
      <vt:lpstr>1_colormaster</vt:lpstr>
      <vt:lpstr>Мы выбираем  здоровый образ жизни  </vt:lpstr>
      <vt:lpstr>1 Конкурс капитанов</vt:lpstr>
      <vt:lpstr>Презентация PowerPoint</vt:lpstr>
      <vt:lpstr>:                    Пусть у тебя всегда будет:                                                                         Воздух, чтобы  дышать, Солнце, чтобы согреться,                                                                        Вода, чтобы пить, Земля, чтобы жить!                    </vt:lpstr>
      <vt:lpstr>2 конкурс</vt:lpstr>
      <vt:lpstr>Презентация PowerPoint</vt:lpstr>
      <vt:lpstr>Презентация PowerPoint</vt:lpstr>
      <vt:lpstr>Составляющие ЗОЖ</vt:lpstr>
      <vt:lpstr>Отгадай слово!</vt:lpstr>
      <vt:lpstr>Отгадай слово!</vt:lpstr>
      <vt:lpstr>Отгадай слово!</vt:lpstr>
      <vt:lpstr>Отгадай слово!</vt:lpstr>
      <vt:lpstr> Flashmob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действия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кого или формула, которая сотворит для вас чудо.</dc:title>
  <dc:creator>Арт</dc:creator>
  <cp:lastModifiedBy>Лена</cp:lastModifiedBy>
  <cp:revision>56</cp:revision>
  <dcterms:created xsi:type="dcterms:W3CDTF">2010-12-07T13:04:49Z</dcterms:created>
  <dcterms:modified xsi:type="dcterms:W3CDTF">2014-09-25T14:22:47Z</dcterms:modified>
</cp:coreProperties>
</file>