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6" y="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30B50D-1219-4757-8BF7-5229A9F3D1E0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37BF8FF-783D-4993-A6B6-0A6CD4576488}">
      <dgm:prSet phldrT="[Текст]" custT="1"/>
      <dgm:spPr/>
      <dgm:t>
        <a:bodyPr/>
        <a:lstStyle/>
        <a:p>
          <a:r>
            <a:rPr lang="ru-RU" sz="1200" i="1" dirty="0" smtClean="0"/>
            <a:t>Упражнение «Разложи кубики по величине»</a:t>
          </a:r>
          <a:endParaRPr lang="ru-RU" sz="1200" dirty="0"/>
        </a:p>
      </dgm:t>
    </dgm:pt>
    <dgm:pt modelId="{F8B3E4D2-1638-4CF7-B488-6A5093A0FAC1}" type="parTrans" cxnId="{99888139-3D22-49A0-AC72-1AC62020769C}">
      <dgm:prSet/>
      <dgm:spPr/>
      <dgm:t>
        <a:bodyPr/>
        <a:lstStyle/>
        <a:p>
          <a:endParaRPr lang="ru-RU"/>
        </a:p>
      </dgm:t>
    </dgm:pt>
    <dgm:pt modelId="{A36F839C-4764-45D7-82C8-3456CF9EE007}" type="sibTrans" cxnId="{99888139-3D22-49A0-AC72-1AC62020769C}">
      <dgm:prSet/>
      <dgm:spPr/>
      <dgm:t>
        <a:bodyPr/>
        <a:lstStyle/>
        <a:p>
          <a:endParaRPr lang="ru-RU"/>
        </a:p>
      </dgm:t>
    </dgm:pt>
    <dgm:pt modelId="{0AC0CA4C-E02C-4CE6-909E-B33A26776368}">
      <dgm:prSet phldrT="[Текст]"/>
      <dgm:spPr/>
      <dgm:t>
        <a:bodyPr/>
        <a:lstStyle/>
        <a:p>
          <a:r>
            <a:rPr lang="ru-RU" b="1" dirty="0" smtClean="0">
              <a:effectLst/>
              <a:latin typeface="Times New Roman"/>
              <a:ea typeface="Calibri"/>
              <a:cs typeface="Times New Roman"/>
            </a:rPr>
            <a:t>Инструкция:</a:t>
          </a:r>
          <a:endParaRPr lang="ru-RU" dirty="0"/>
        </a:p>
      </dgm:t>
    </dgm:pt>
    <dgm:pt modelId="{0D3B0F8D-5667-4A53-99D6-791A428B1592}" type="parTrans" cxnId="{CF43F96A-9CA8-4862-B80E-2B8F8DCA84E8}">
      <dgm:prSet/>
      <dgm:spPr/>
      <dgm:t>
        <a:bodyPr/>
        <a:lstStyle/>
        <a:p>
          <a:endParaRPr lang="ru-RU"/>
        </a:p>
      </dgm:t>
    </dgm:pt>
    <dgm:pt modelId="{D58EB575-80C2-4EB4-A085-9F15FBD13FA7}" type="sibTrans" cxnId="{CF43F96A-9CA8-4862-B80E-2B8F8DCA84E8}">
      <dgm:prSet/>
      <dgm:spPr/>
      <dgm:t>
        <a:bodyPr/>
        <a:lstStyle/>
        <a:p>
          <a:endParaRPr lang="ru-RU"/>
        </a:p>
      </dgm:t>
    </dgm:pt>
    <dgm:pt modelId="{94BC95EA-B1A6-4A0D-8B10-AC8CC9BF4ADE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i="1" dirty="0" smtClean="0"/>
            <a:t>Пальчиковая гимнастика «Замок»</a:t>
          </a:r>
          <a:endParaRPr lang="ru-RU" dirty="0" smtClean="0"/>
        </a:p>
        <a:p>
          <a:pPr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2A989609-890A-466E-9DB0-C0B20190531D}" type="parTrans" cxnId="{124AF5CC-3353-4093-97FE-90C091523794}">
      <dgm:prSet/>
      <dgm:spPr/>
      <dgm:t>
        <a:bodyPr/>
        <a:lstStyle/>
        <a:p>
          <a:endParaRPr lang="ru-RU"/>
        </a:p>
      </dgm:t>
    </dgm:pt>
    <dgm:pt modelId="{2D970364-1601-4BEC-81B7-C2551F90EACE}" type="sibTrans" cxnId="{124AF5CC-3353-4093-97FE-90C091523794}">
      <dgm:prSet/>
      <dgm:spPr/>
      <dgm:t>
        <a:bodyPr/>
        <a:lstStyle/>
        <a:p>
          <a:endParaRPr lang="ru-RU"/>
        </a:p>
      </dgm:t>
    </dgm:pt>
    <dgm:pt modelId="{36A320D9-3EC2-46BE-93CD-6771F961AB8D}">
      <dgm:prSet phldrT="[Текст]"/>
      <dgm:spPr/>
      <dgm:t>
        <a:bodyPr/>
        <a:lstStyle/>
        <a:p>
          <a:r>
            <a:rPr lang="ru-RU" i="1" dirty="0" smtClean="0">
              <a:effectLst/>
              <a:latin typeface="Times New Roman"/>
              <a:ea typeface="Calibri"/>
              <a:cs typeface="Times New Roman"/>
            </a:rPr>
            <a:t>На дверях весит замок,</a:t>
          </a:r>
          <a:endParaRPr lang="ru-RU" dirty="0"/>
        </a:p>
      </dgm:t>
    </dgm:pt>
    <dgm:pt modelId="{12409B29-E95F-40A9-82BE-A35233867388}" type="parTrans" cxnId="{41AB246B-6E68-48DD-98C2-8B1CA142A779}">
      <dgm:prSet/>
      <dgm:spPr/>
      <dgm:t>
        <a:bodyPr/>
        <a:lstStyle/>
        <a:p>
          <a:endParaRPr lang="ru-RU"/>
        </a:p>
      </dgm:t>
    </dgm:pt>
    <dgm:pt modelId="{39D88021-EB37-4303-BB3A-EDC3203A453E}" type="sibTrans" cxnId="{41AB246B-6E68-48DD-98C2-8B1CA142A779}">
      <dgm:prSet/>
      <dgm:spPr/>
      <dgm:t>
        <a:bodyPr/>
        <a:lstStyle/>
        <a:p>
          <a:endParaRPr lang="ru-RU"/>
        </a:p>
      </dgm:t>
    </dgm:pt>
    <dgm:pt modelId="{EFEC33F5-66FF-4314-8FF5-D944BECA8A88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i="1" dirty="0" smtClean="0"/>
            <a:t>Пальчиковая гимнастика «Молоточки»</a:t>
          </a:r>
          <a:endParaRPr lang="ru-RU" sz="1200" dirty="0" smtClean="0"/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/>
        </a:p>
      </dgm:t>
    </dgm:pt>
    <dgm:pt modelId="{1523B5F0-F334-45B5-944D-28A59B2FD5CA}" type="parTrans" cxnId="{A3D27BD4-6746-4326-B491-1A1E03ACD08D}">
      <dgm:prSet/>
      <dgm:spPr/>
      <dgm:t>
        <a:bodyPr/>
        <a:lstStyle/>
        <a:p>
          <a:endParaRPr lang="ru-RU"/>
        </a:p>
      </dgm:t>
    </dgm:pt>
    <dgm:pt modelId="{3E306F0C-1F69-46F5-AF06-4405E01DC341}" type="sibTrans" cxnId="{A3D27BD4-6746-4326-B491-1A1E03ACD08D}">
      <dgm:prSet/>
      <dgm:spPr/>
      <dgm:t>
        <a:bodyPr/>
        <a:lstStyle/>
        <a:p>
          <a:endParaRPr lang="ru-RU"/>
        </a:p>
      </dgm:t>
    </dgm:pt>
    <dgm:pt modelId="{2F41EDBB-B9FF-4974-AC96-92D81AC9C2B7}">
      <dgm:prSet/>
      <dgm:spPr/>
      <dgm:t>
        <a:bodyPr/>
        <a:lstStyle/>
        <a:p>
          <a:r>
            <a:rPr lang="ru-RU" dirty="0" smtClean="0">
              <a:effectLst/>
              <a:latin typeface="Times New Roman"/>
              <a:ea typeface="Calibri"/>
              <a:cs typeface="Times New Roman"/>
            </a:rPr>
            <a:t>Разложи большие кубики на синий поднос, а маленькие кубики на жёлтый поднос.</a:t>
          </a:r>
          <a:endParaRPr lang="ru-RU" dirty="0">
            <a:effectLst/>
            <a:latin typeface="Calibri"/>
            <a:ea typeface="Calibri"/>
            <a:cs typeface="Times New Roman"/>
          </a:endParaRPr>
        </a:p>
      </dgm:t>
    </dgm:pt>
    <dgm:pt modelId="{8C475246-141F-4C46-BA6E-D93E432E65A0}" type="parTrans" cxnId="{3565D514-79E7-43E1-BFCD-0C23F4941BE0}">
      <dgm:prSet/>
      <dgm:spPr/>
      <dgm:t>
        <a:bodyPr/>
        <a:lstStyle/>
        <a:p>
          <a:endParaRPr lang="ru-RU"/>
        </a:p>
      </dgm:t>
    </dgm:pt>
    <dgm:pt modelId="{06339FC4-65AB-4C53-937F-E306879373AD}" type="sibTrans" cxnId="{3565D514-79E7-43E1-BFCD-0C23F4941BE0}">
      <dgm:prSet/>
      <dgm:spPr/>
      <dgm:t>
        <a:bodyPr/>
        <a:lstStyle/>
        <a:p>
          <a:endParaRPr lang="ru-RU"/>
        </a:p>
      </dgm:t>
    </dgm:pt>
    <dgm:pt modelId="{79971C4A-8313-47F2-8ABD-70C538B42135}">
      <dgm:prSet/>
      <dgm:spPr/>
      <dgm:t>
        <a:bodyPr/>
        <a:lstStyle/>
        <a:p>
          <a:r>
            <a:rPr lang="ru-RU" i="1" smtClean="0"/>
            <a:t>Тук, да тук,</a:t>
          </a:r>
          <a:endParaRPr lang="ru-RU"/>
        </a:p>
      </dgm:t>
    </dgm:pt>
    <dgm:pt modelId="{6034BEB4-3C96-4EB5-9497-3748CCE8FB89}" type="parTrans" cxnId="{34BED8B8-0E47-49F9-977C-4D7EC6CD4B1E}">
      <dgm:prSet/>
      <dgm:spPr/>
      <dgm:t>
        <a:bodyPr/>
        <a:lstStyle/>
        <a:p>
          <a:endParaRPr lang="ru-RU"/>
        </a:p>
      </dgm:t>
    </dgm:pt>
    <dgm:pt modelId="{49F23EE4-2391-4483-9A72-D1C726C7E337}" type="sibTrans" cxnId="{34BED8B8-0E47-49F9-977C-4D7EC6CD4B1E}">
      <dgm:prSet/>
      <dgm:spPr/>
      <dgm:t>
        <a:bodyPr/>
        <a:lstStyle/>
        <a:p>
          <a:endParaRPr lang="ru-RU"/>
        </a:p>
      </dgm:t>
    </dgm:pt>
    <dgm:pt modelId="{35AEED9D-2925-4E75-94F2-CD529E33D2F7}">
      <dgm:prSet/>
      <dgm:spPr/>
      <dgm:t>
        <a:bodyPr/>
        <a:lstStyle/>
        <a:p>
          <a:r>
            <a:rPr lang="ru-RU" i="1" dirty="0" smtClean="0"/>
            <a:t>молоточки стучат,</a:t>
          </a:r>
          <a:endParaRPr lang="ru-RU" dirty="0"/>
        </a:p>
      </dgm:t>
    </dgm:pt>
    <dgm:pt modelId="{4CB33EC7-10BA-49E1-BEE4-606EF5B03DB2}" type="parTrans" cxnId="{5C2B6808-575E-468A-97F0-57333B901B93}">
      <dgm:prSet/>
      <dgm:spPr/>
      <dgm:t>
        <a:bodyPr/>
        <a:lstStyle/>
        <a:p>
          <a:endParaRPr lang="ru-RU"/>
        </a:p>
      </dgm:t>
    </dgm:pt>
    <dgm:pt modelId="{C6F2B29B-577F-4609-9624-9F603D3FBC5F}" type="sibTrans" cxnId="{5C2B6808-575E-468A-97F0-57333B901B93}">
      <dgm:prSet/>
      <dgm:spPr/>
      <dgm:t>
        <a:bodyPr/>
        <a:lstStyle/>
        <a:p>
          <a:endParaRPr lang="ru-RU"/>
        </a:p>
      </dgm:t>
    </dgm:pt>
    <dgm:pt modelId="{4C3141EF-EDA1-4178-90A5-7AFB49AC1020}">
      <dgm:prSet/>
      <dgm:spPr/>
      <dgm:t>
        <a:bodyPr/>
        <a:lstStyle/>
        <a:p>
          <a:r>
            <a:rPr lang="ru-RU" i="1" dirty="0" smtClean="0"/>
            <a:t>молоточки стучат,</a:t>
          </a:r>
          <a:endParaRPr lang="ru-RU" dirty="0"/>
        </a:p>
      </dgm:t>
    </dgm:pt>
    <dgm:pt modelId="{7DCD48F2-01AF-43AA-BF61-4DB07F8A5D46}" type="parTrans" cxnId="{BE7F82D5-B251-44B2-AA25-C0CC23EB62FD}">
      <dgm:prSet/>
      <dgm:spPr/>
      <dgm:t>
        <a:bodyPr/>
        <a:lstStyle/>
        <a:p>
          <a:endParaRPr lang="ru-RU"/>
        </a:p>
      </dgm:t>
    </dgm:pt>
    <dgm:pt modelId="{631FC767-FBE5-4DBC-851B-A122E57390D6}" type="sibTrans" cxnId="{BE7F82D5-B251-44B2-AA25-C0CC23EB62FD}">
      <dgm:prSet/>
      <dgm:spPr/>
      <dgm:t>
        <a:bodyPr/>
        <a:lstStyle/>
        <a:p>
          <a:endParaRPr lang="ru-RU"/>
        </a:p>
      </dgm:t>
    </dgm:pt>
    <dgm:pt modelId="{11544361-1A94-4575-AFAE-2B34E7C7470C}">
      <dgm:prSet/>
      <dgm:spPr/>
      <dgm:t>
        <a:bodyPr/>
        <a:lstStyle/>
        <a:p>
          <a:r>
            <a:rPr lang="ru-RU" i="1" dirty="0" smtClean="0"/>
            <a:t>строим домик для зверят!</a:t>
          </a:r>
          <a:endParaRPr lang="ru-RU" dirty="0"/>
        </a:p>
      </dgm:t>
    </dgm:pt>
    <dgm:pt modelId="{30952F0D-6538-42AE-8630-187DD37A2BEF}" type="parTrans" cxnId="{3406DB05-0454-47CE-9143-CF3F868A4B49}">
      <dgm:prSet/>
      <dgm:spPr/>
      <dgm:t>
        <a:bodyPr/>
        <a:lstStyle/>
        <a:p>
          <a:endParaRPr lang="ru-RU"/>
        </a:p>
      </dgm:t>
    </dgm:pt>
    <dgm:pt modelId="{94FA89D9-8F78-4C1E-8103-579A4AE624EA}" type="sibTrans" cxnId="{3406DB05-0454-47CE-9143-CF3F868A4B49}">
      <dgm:prSet/>
      <dgm:spPr/>
      <dgm:t>
        <a:bodyPr/>
        <a:lstStyle/>
        <a:p>
          <a:endParaRPr lang="ru-RU"/>
        </a:p>
      </dgm:t>
    </dgm:pt>
    <dgm:pt modelId="{BFF13787-3788-48B3-8A0B-3E31AE12F47B}">
      <dgm:prSet/>
      <dgm:spPr/>
      <dgm:t>
        <a:bodyPr/>
        <a:lstStyle/>
        <a:p>
          <a:r>
            <a:rPr lang="ru-RU" dirty="0" smtClean="0"/>
            <a:t>Кубик на кубик,</a:t>
          </a:r>
          <a:endParaRPr lang="ru-RU" dirty="0"/>
        </a:p>
      </dgm:t>
    </dgm:pt>
    <dgm:pt modelId="{FF6B6A57-F98A-4A8B-B437-7A3769252C2F}" type="parTrans" cxnId="{A82C043E-9530-4D70-A68D-91389F86B6E3}">
      <dgm:prSet/>
      <dgm:spPr/>
      <dgm:t>
        <a:bodyPr/>
        <a:lstStyle/>
        <a:p>
          <a:endParaRPr lang="ru-RU"/>
        </a:p>
      </dgm:t>
    </dgm:pt>
    <dgm:pt modelId="{FE1FDA99-DF4A-474F-8742-21EC73C1253E}" type="sibTrans" cxnId="{A82C043E-9530-4D70-A68D-91389F86B6E3}">
      <dgm:prSet/>
      <dgm:spPr/>
      <dgm:t>
        <a:bodyPr/>
        <a:lstStyle/>
        <a:p>
          <a:endParaRPr lang="ru-RU"/>
        </a:p>
      </dgm:t>
    </dgm:pt>
    <dgm:pt modelId="{3C1A78CD-252F-4F22-A08E-DC437BD99969}">
      <dgm:prSet/>
      <dgm:spPr/>
      <dgm:t>
        <a:bodyPr/>
        <a:lstStyle/>
        <a:p>
          <a:r>
            <a:rPr lang="ru-RU" dirty="0" smtClean="0"/>
            <a:t>Ставим крышу.</a:t>
          </a:r>
          <a:endParaRPr lang="ru-RU" dirty="0"/>
        </a:p>
      </dgm:t>
    </dgm:pt>
    <dgm:pt modelId="{7F3C8562-AD4A-4C32-B60C-D6E2C54074E4}" type="parTrans" cxnId="{2E1F7B79-80F0-4B31-AF55-97B91175B687}">
      <dgm:prSet/>
      <dgm:spPr/>
      <dgm:t>
        <a:bodyPr/>
        <a:lstStyle/>
        <a:p>
          <a:endParaRPr lang="ru-RU"/>
        </a:p>
      </dgm:t>
    </dgm:pt>
    <dgm:pt modelId="{0EBC8912-DF9B-4DD9-BC52-1DDD59093700}" type="sibTrans" cxnId="{2E1F7B79-80F0-4B31-AF55-97B91175B687}">
      <dgm:prSet/>
      <dgm:spPr/>
      <dgm:t>
        <a:bodyPr/>
        <a:lstStyle/>
        <a:p>
          <a:endParaRPr lang="ru-RU"/>
        </a:p>
      </dgm:t>
    </dgm:pt>
    <dgm:pt modelId="{B6EB7896-920D-41A1-8ED8-2290B44FDBC5}">
      <dgm:prSet/>
      <dgm:spPr/>
      <dgm:t>
        <a:bodyPr/>
        <a:lstStyle/>
        <a:p>
          <a:r>
            <a:rPr lang="ru-RU" i="1" dirty="0" smtClean="0">
              <a:effectLst/>
              <a:latin typeface="Times New Roman"/>
              <a:ea typeface="Calibri"/>
              <a:cs typeface="Times New Roman"/>
            </a:rPr>
            <a:t>Кто его откроет?</a:t>
          </a:r>
          <a:endParaRPr lang="ru-RU" dirty="0">
            <a:effectLst/>
            <a:latin typeface="Calibri"/>
            <a:ea typeface="Calibri"/>
            <a:cs typeface="Times New Roman"/>
          </a:endParaRPr>
        </a:p>
      </dgm:t>
    </dgm:pt>
    <dgm:pt modelId="{CCBF8D07-DA72-4372-8EA8-74AE29D21E04}" type="parTrans" cxnId="{9E826D30-F698-4986-8FA6-3D715C7D1A31}">
      <dgm:prSet/>
      <dgm:spPr/>
      <dgm:t>
        <a:bodyPr/>
        <a:lstStyle/>
        <a:p>
          <a:endParaRPr lang="ru-RU"/>
        </a:p>
      </dgm:t>
    </dgm:pt>
    <dgm:pt modelId="{6EEC3035-4B29-4A0C-8AC7-0469DEC169B0}" type="sibTrans" cxnId="{9E826D30-F698-4986-8FA6-3D715C7D1A31}">
      <dgm:prSet/>
      <dgm:spPr/>
      <dgm:t>
        <a:bodyPr/>
        <a:lstStyle/>
        <a:p>
          <a:endParaRPr lang="ru-RU"/>
        </a:p>
      </dgm:t>
    </dgm:pt>
    <dgm:pt modelId="{F5FC8B6F-2095-4E2D-A339-043A5EA0271F}">
      <dgm:prSet/>
      <dgm:spPr/>
      <dgm:t>
        <a:bodyPr/>
        <a:lstStyle/>
        <a:p>
          <a:r>
            <a:rPr lang="ru-RU" i="1" dirty="0" smtClean="0">
              <a:effectLst/>
              <a:latin typeface="Times New Roman"/>
              <a:ea typeface="Calibri"/>
              <a:cs typeface="Times New Roman"/>
            </a:rPr>
            <a:t>Мы замочек постучали,</a:t>
          </a:r>
          <a:endParaRPr lang="ru-RU" dirty="0">
            <a:effectLst/>
            <a:latin typeface="Calibri"/>
            <a:ea typeface="Calibri"/>
            <a:cs typeface="Times New Roman"/>
          </a:endParaRPr>
        </a:p>
      </dgm:t>
    </dgm:pt>
    <dgm:pt modelId="{66BAABD9-008D-4419-8765-0AA9998C4098}" type="parTrans" cxnId="{C1F3B00C-B063-430A-A210-794B5DB1A85E}">
      <dgm:prSet/>
      <dgm:spPr/>
      <dgm:t>
        <a:bodyPr/>
        <a:lstStyle/>
        <a:p>
          <a:endParaRPr lang="ru-RU"/>
        </a:p>
      </dgm:t>
    </dgm:pt>
    <dgm:pt modelId="{2D199D32-9B54-4F77-8B35-87A48D4238AF}" type="sibTrans" cxnId="{C1F3B00C-B063-430A-A210-794B5DB1A85E}">
      <dgm:prSet/>
      <dgm:spPr/>
      <dgm:t>
        <a:bodyPr/>
        <a:lstStyle/>
        <a:p>
          <a:endParaRPr lang="ru-RU"/>
        </a:p>
      </dgm:t>
    </dgm:pt>
    <dgm:pt modelId="{A7194BBF-84EA-4AE0-B1F6-D00B1C501DFD}">
      <dgm:prSet/>
      <dgm:spPr/>
      <dgm:t>
        <a:bodyPr/>
        <a:lstStyle/>
        <a:p>
          <a:r>
            <a:rPr lang="ru-RU" i="1" dirty="0" smtClean="0">
              <a:effectLst/>
              <a:latin typeface="Times New Roman"/>
              <a:ea typeface="Calibri"/>
              <a:cs typeface="Times New Roman"/>
            </a:rPr>
            <a:t>Мы замочек покрутили,</a:t>
          </a:r>
          <a:endParaRPr lang="ru-RU" dirty="0">
            <a:effectLst/>
            <a:latin typeface="Calibri"/>
            <a:ea typeface="Calibri"/>
            <a:cs typeface="Times New Roman"/>
          </a:endParaRPr>
        </a:p>
      </dgm:t>
    </dgm:pt>
    <dgm:pt modelId="{17D646EC-32E8-443D-9F34-90A7E21F3F81}" type="parTrans" cxnId="{28AB25B4-A295-4D9E-8F86-71EBD7B84D67}">
      <dgm:prSet/>
      <dgm:spPr/>
      <dgm:t>
        <a:bodyPr/>
        <a:lstStyle/>
        <a:p>
          <a:endParaRPr lang="ru-RU"/>
        </a:p>
      </dgm:t>
    </dgm:pt>
    <dgm:pt modelId="{DFB3B237-1E1B-4907-973F-77D93FCBCB2F}" type="sibTrans" cxnId="{28AB25B4-A295-4D9E-8F86-71EBD7B84D67}">
      <dgm:prSet/>
      <dgm:spPr/>
      <dgm:t>
        <a:bodyPr/>
        <a:lstStyle/>
        <a:p>
          <a:endParaRPr lang="ru-RU"/>
        </a:p>
      </dgm:t>
    </dgm:pt>
    <dgm:pt modelId="{7E7252FE-905E-47F9-BF5C-520910C758B5}">
      <dgm:prSet/>
      <dgm:spPr/>
      <dgm:t>
        <a:bodyPr/>
        <a:lstStyle/>
        <a:p>
          <a:r>
            <a:rPr lang="ru-RU" i="1" dirty="0" smtClean="0">
              <a:effectLst/>
              <a:latin typeface="Times New Roman"/>
              <a:ea typeface="Calibri"/>
              <a:cs typeface="Times New Roman"/>
            </a:rPr>
            <a:t>Мы замочек потянули</a:t>
          </a:r>
          <a:endParaRPr lang="ru-RU" dirty="0">
            <a:effectLst/>
            <a:latin typeface="Calibri"/>
            <a:ea typeface="Calibri"/>
            <a:cs typeface="Times New Roman"/>
          </a:endParaRPr>
        </a:p>
      </dgm:t>
    </dgm:pt>
    <dgm:pt modelId="{29FD529C-9DF2-42B0-8D07-BA4EEBC5E04F}" type="parTrans" cxnId="{304750A2-BEF0-4D27-8ED5-927698139512}">
      <dgm:prSet/>
      <dgm:spPr/>
      <dgm:t>
        <a:bodyPr/>
        <a:lstStyle/>
        <a:p>
          <a:endParaRPr lang="ru-RU"/>
        </a:p>
      </dgm:t>
    </dgm:pt>
    <dgm:pt modelId="{F15C7F97-969F-41B5-B481-8FA462E20B69}" type="sibTrans" cxnId="{304750A2-BEF0-4D27-8ED5-927698139512}">
      <dgm:prSet/>
      <dgm:spPr/>
      <dgm:t>
        <a:bodyPr/>
        <a:lstStyle/>
        <a:p>
          <a:endParaRPr lang="ru-RU"/>
        </a:p>
      </dgm:t>
    </dgm:pt>
    <dgm:pt modelId="{B16157D4-30F9-4E8F-BB21-E7CCE84F9297}">
      <dgm:prSet/>
      <dgm:spPr/>
      <dgm:t>
        <a:bodyPr/>
        <a:lstStyle/>
        <a:p>
          <a:r>
            <a:rPr lang="ru-RU" i="1" dirty="0" smtClean="0">
              <a:effectLst/>
              <a:latin typeface="Times New Roman"/>
              <a:ea typeface="Calibri"/>
              <a:cs typeface="Times New Roman"/>
            </a:rPr>
            <a:t>И замочек мы открыли.</a:t>
          </a:r>
          <a:endParaRPr lang="ru-RU" dirty="0">
            <a:effectLst/>
            <a:latin typeface="Calibri"/>
            <a:ea typeface="Calibri"/>
            <a:cs typeface="Times New Roman"/>
          </a:endParaRPr>
        </a:p>
      </dgm:t>
    </dgm:pt>
    <dgm:pt modelId="{02FC8A1E-205C-4E4C-ABB9-5F0A36195731}" type="parTrans" cxnId="{324EEDE5-0722-4F7B-B795-39B4EA0A7428}">
      <dgm:prSet/>
      <dgm:spPr/>
      <dgm:t>
        <a:bodyPr/>
        <a:lstStyle/>
        <a:p>
          <a:endParaRPr lang="ru-RU"/>
        </a:p>
      </dgm:t>
    </dgm:pt>
    <dgm:pt modelId="{F02F7712-B2AA-4D04-A1B9-AACA11AC8402}" type="sibTrans" cxnId="{324EEDE5-0722-4F7B-B795-39B4EA0A7428}">
      <dgm:prSet/>
      <dgm:spPr/>
      <dgm:t>
        <a:bodyPr/>
        <a:lstStyle/>
        <a:p>
          <a:endParaRPr lang="ru-RU"/>
        </a:p>
      </dgm:t>
    </dgm:pt>
    <dgm:pt modelId="{A8EBBF99-B44D-46C7-9BC0-F0C43ECF3DC9}">
      <dgm:prSet/>
      <dgm:spPr/>
      <dgm:t>
        <a:bodyPr/>
        <a:lstStyle/>
        <a:p>
          <a:r>
            <a:rPr lang="ru-RU" i="1" dirty="0" smtClean="0"/>
            <a:t>Конструирование «Дом»</a:t>
          </a:r>
          <a:endParaRPr lang="ru-RU" dirty="0"/>
        </a:p>
      </dgm:t>
    </dgm:pt>
    <dgm:pt modelId="{E0E8F414-5E99-4E08-852C-16513FE6DCD6}" type="sibTrans" cxnId="{BC2AFC7D-C1F6-4505-8CF0-4AC47AFCFDAE}">
      <dgm:prSet/>
      <dgm:spPr/>
      <dgm:t>
        <a:bodyPr/>
        <a:lstStyle/>
        <a:p>
          <a:endParaRPr lang="ru-RU"/>
        </a:p>
      </dgm:t>
    </dgm:pt>
    <dgm:pt modelId="{6C08CBB4-45F2-4451-A35A-642C5C4BF76E}" type="parTrans" cxnId="{BC2AFC7D-C1F6-4505-8CF0-4AC47AFCFDAE}">
      <dgm:prSet/>
      <dgm:spPr/>
      <dgm:t>
        <a:bodyPr/>
        <a:lstStyle/>
        <a:p>
          <a:endParaRPr lang="ru-RU"/>
        </a:p>
      </dgm:t>
    </dgm:pt>
    <dgm:pt modelId="{D5A95E2A-9345-41F5-B977-E1C7E57D48F7}">
      <dgm:prSet/>
      <dgm:spPr/>
      <dgm:t>
        <a:bodyPr/>
        <a:lstStyle/>
        <a:p>
          <a:r>
            <a:rPr lang="ru-RU" dirty="0" smtClean="0"/>
            <a:t>Кубик на кубик,</a:t>
          </a:r>
          <a:endParaRPr lang="ru-RU" dirty="0"/>
        </a:p>
      </dgm:t>
    </dgm:pt>
    <dgm:pt modelId="{4F7EF3A7-106E-46D0-94CE-32866585C8FC}" type="parTrans" cxnId="{0CAE4639-6A60-4FB1-8239-9681D160476A}">
      <dgm:prSet/>
      <dgm:spPr/>
    </dgm:pt>
    <dgm:pt modelId="{52D792B1-3585-4E97-8756-7BA8F0D22D20}" type="sibTrans" cxnId="{0CAE4639-6A60-4FB1-8239-9681D160476A}">
      <dgm:prSet/>
      <dgm:spPr/>
    </dgm:pt>
    <dgm:pt modelId="{D6BA4AA9-0C70-4AF9-9CE2-8C2FCA27CD4E}">
      <dgm:prSet/>
      <dgm:spPr/>
      <dgm:t>
        <a:bodyPr/>
        <a:lstStyle/>
        <a:p>
          <a:r>
            <a: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Учитель на каждый домик ученику вешает замок.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D0036B-E274-43A4-91C9-82B7B511F881}" type="parTrans" cxnId="{7FD627C6-894A-4A84-AA06-495F1A522B8B}">
      <dgm:prSet/>
      <dgm:spPr/>
    </dgm:pt>
    <dgm:pt modelId="{63B19B7A-3D21-4157-BD7F-4C7DF308880C}" type="sibTrans" cxnId="{7FD627C6-894A-4A84-AA06-495F1A522B8B}">
      <dgm:prSet/>
      <dgm:spPr/>
    </dgm:pt>
    <dgm:pt modelId="{A87AB384-F9B7-4D32-A7E4-AFE1D22EB7CB}" type="pres">
      <dgm:prSet presAssocID="{9630B50D-1219-4757-8BF7-5229A9F3D1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AECFFC-80C8-4260-A40C-360F968F213C}" type="pres">
      <dgm:prSet presAssocID="{337BF8FF-783D-4993-A6B6-0A6CD4576488}" presName="composite" presStyleCnt="0"/>
      <dgm:spPr/>
    </dgm:pt>
    <dgm:pt modelId="{DEF35EF7-7BB5-488A-9669-827A83E514C5}" type="pres">
      <dgm:prSet presAssocID="{337BF8FF-783D-4993-A6B6-0A6CD4576488}" presName="parTx" presStyleLbl="alignNode1" presStyleIdx="0" presStyleCnt="4" custLinFactY="-136225" custLinFactNeighborX="389" custLinFactNeighborY="-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C005B8-A99F-46C2-B6F8-667DAC3C824D}" type="pres">
      <dgm:prSet presAssocID="{337BF8FF-783D-4993-A6B6-0A6CD4576488}" presName="desTx" presStyleLbl="alignAccFollowNode1" presStyleIdx="0" presStyleCnt="4" custLinFactNeighborX="1174" custLinFactNeighborY="66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16A4BC-58B4-46FF-B80E-7B3A8B78F6C1}" type="pres">
      <dgm:prSet presAssocID="{A36F839C-4764-45D7-82C8-3456CF9EE007}" presName="space" presStyleCnt="0"/>
      <dgm:spPr/>
    </dgm:pt>
    <dgm:pt modelId="{2472349D-C9A9-4D72-8A1D-A2295CC75487}" type="pres">
      <dgm:prSet presAssocID="{EFEC33F5-66FF-4314-8FF5-D944BECA8A88}" presName="composite" presStyleCnt="0"/>
      <dgm:spPr/>
    </dgm:pt>
    <dgm:pt modelId="{E023DA02-A575-4F18-9DB9-E3AD73E194DB}" type="pres">
      <dgm:prSet presAssocID="{EFEC33F5-66FF-4314-8FF5-D944BECA8A88}" presName="parTx" presStyleLbl="alignNode1" presStyleIdx="1" presStyleCnt="4" custLinFactNeighborX="-5688" custLinFactNeighborY="-427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D298C-7723-44DA-982C-A548819ECE3A}" type="pres">
      <dgm:prSet presAssocID="{EFEC33F5-66FF-4314-8FF5-D944BECA8A88}" presName="desTx" presStyleLbl="alignAccFollowNode1" presStyleIdx="1" presStyleCnt="4" custLinFactNeighborX="-5688" custLinFactNeighborY="66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ACF518-CB71-4D8A-A391-1D2477102426}" type="pres">
      <dgm:prSet presAssocID="{3E306F0C-1F69-46F5-AF06-4405E01DC341}" presName="space" presStyleCnt="0"/>
      <dgm:spPr/>
    </dgm:pt>
    <dgm:pt modelId="{8DEC5ADB-549A-4D5F-A228-A1D803908AF5}" type="pres">
      <dgm:prSet presAssocID="{A8EBBF99-B44D-46C7-9BC0-F0C43ECF3DC9}" presName="composite" presStyleCnt="0"/>
      <dgm:spPr/>
    </dgm:pt>
    <dgm:pt modelId="{C57727D4-70FB-487C-BEE6-00CB10446122}" type="pres">
      <dgm:prSet presAssocID="{A8EBBF99-B44D-46C7-9BC0-F0C43ECF3DC9}" presName="parTx" presStyleLbl="alignNode1" presStyleIdx="2" presStyleCnt="4" custLinFactNeighborX="-8000" custLinFactNeighborY="-451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C68969-814E-46FB-BCD6-CA18DF9E8B00}" type="pres">
      <dgm:prSet presAssocID="{A8EBBF99-B44D-46C7-9BC0-F0C43ECF3DC9}" presName="desTx" presStyleLbl="alignAccFollowNode1" presStyleIdx="2" presStyleCnt="4" custLinFactNeighborX="-6585" custLinFactNeighborY="66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1AAC4E-B933-416D-B224-5DAF91AFE5C8}" type="pres">
      <dgm:prSet presAssocID="{E0E8F414-5E99-4E08-852C-16513FE6DCD6}" presName="space" presStyleCnt="0"/>
      <dgm:spPr/>
    </dgm:pt>
    <dgm:pt modelId="{1AEF5356-464A-416D-B9FC-424ECFE0483F}" type="pres">
      <dgm:prSet presAssocID="{94BC95EA-B1A6-4A0D-8B10-AC8CC9BF4ADE}" presName="composite" presStyleCnt="0"/>
      <dgm:spPr/>
    </dgm:pt>
    <dgm:pt modelId="{476F2D9D-9EBE-47CF-8DCC-55A00ADB99BE}" type="pres">
      <dgm:prSet presAssocID="{94BC95EA-B1A6-4A0D-8B10-AC8CC9BF4ADE}" presName="parTx" presStyleLbl="alignNode1" presStyleIdx="3" presStyleCnt="4" custLinFactNeighborX="-12924" custLinFactNeighborY="-475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46E07-1FAD-4889-ACAC-0E99D83EE45B}" type="pres">
      <dgm:prSet presAssocID="{94BC95EA-B1A6-4A0D-8B10-AC8CC9BF4ADE}" presName="desTx" presStyleLbl="alignAccFollowNode1" presStyleIdx="3" presStyleCnt="4" custLinFactNeighborX="-12924" custLinFactNeighborY="66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141B91-DDB9-4AB1-8256-58ECF6D657F8}" type="presOf" srcId="{D6BA4AA9-0C70-4AF9-9CE2-8C2FCA27CD4E}" destId="{A4C68969-814E-46FB-BCD6-CA18DF9E8B00}" srcOrd="0" destOrd="3" presId="urn:microsoft.com/office/officeart/2005/8/layout/hList1"/>
    <dgm:cxn modelId="{68FA1E19-4A72-4F9F-B8D1-8FBDF1FB4A5B}" type="presOf" srcId="{11544361-1A94-4575-AFAE-2B34E7C7470C}" destId="{D23D298C-7723-44DA-982C-A548819ECE3A}" srcOrd="0" destOrd="3" presId="urn:microsoft.com/office/officeart/2005/8/layout/hList1"/>
    <dgm:cxn modelId="{5C2B6808-575E-468A-97F0-57333B901B93}" srcId="{EFEC33F5-66FF-4314-8FF5-D944BECA8A88}" destId="{35AEED9D-2925-4E75-94F2-CD529E33D2F7}" srcOrd="1" destOrd="0" parTransId="{4CB33EC7-10BA-49E1-BEE4-606EF5B03DB2}" sibTransId="{C6F2B29B-577F-4609-9624-9F603D3FBC5F}"/>
    <dgm:cxn modelId="{2E1F7B79-80F0-4B31-AF55-97B91175B687}" srcId="{A8EBBF99-B44D-46C7-9BC0-F0C43ECF3DC9}" destId="{3C1A78CD-252F-4F22-A08E-DC437BD99969}" srcOrd="2" destOrd="0" parTransId="{7F3C8562-AD4A-4C32-B60C-D6E2C54074E4}" sibTransId="{0EBC8912-DF9B-4DD9-BC52-1DDD59093700}"/>
    <dgm:cxn modelId="{124AF5CC-3353-4093-97FE-90C091523794}" srcId="{9630B50D-1219-4757-8BF7-5229A9F3D1E0}" destId="{94BC95EA-B1A6-4A0D-8B10-AC8CC9BF4ADE}" srcOrd="3" destOrd="0" parTransId="{2A989609-890A-466E-9DB0-C0B20190531D}" sibTransId="{2D970364-1601-4BEC-81B7-C2551F90EACE}"/>
    <dgm:cxn modelId="{33513045-4EB6-411F-AA2A-A00BAD6B1420}" type="presOf" srcId="{9630B50D-1219-4757-8BF7-5229A9F3D1E0}" destId="{A87AB384-F9B7-4D32-A7E4-AFE1D22EB7CB}" srcOrd="0" destOrd="0" presId="urn:microsoft.com/office/officeart/2005/8/layout/hList1"/>
    <dgm:cxn modelId="{7FD627C6-894A-4A84-AA06-495F1A522B8B}" srcId="{A8EBBF99-B44D-46C7-9BC0-F0C43ECF3DC9}" destId="{D6BA4AA9-0C70-4AF9-9CE2-8C2FCA27CD4E}" srcOrd="3" destOrd="0" parTransId="{F3D0036B-E274-43A4-91C9-82B7B511F881}" sibTransId="{63B19B7A-3D21-4157-BD7F-4C7DF308880C}"/>
    <dgm:cxn modelId="{01DE3BE8-BA0E-497A-8191-60E28BAFD774}" type="presOf" srcId="{B16157D4-30F9-4E8F-BB21-E7CCE84F9297}" destId="{5C946E07-1FAD-4889-ACAC-0E99D83EE45B}" srcOrd="0" destOrd="5" presId="urn:microsoft.com/office/officeart/2005/8/layout/hList1"/>
    <dgm:cxn modelId="{CF43F96A-9CA8-4862-B80E-2B8F8DCA84E8}" srcId="{337BF8FF-783D-4993-A6B6-0A6CD4576488}" destId="{0AC0CA4C-E02C-4CE6-909E-B33A26776368}" srcOrd="0" destOrd="0" parTransId="{0D3B0F8D-5667-4A53-99D6-791A428B1592}" sibTransId="{D58EB575-80C2-4EB4-A085-9F15FBD13FA7}"/>
    <dgm:cxn modelId="{9E826D30-F698-4986-8FA6-3D715C7D1A31}" srcId="{94BC95EA-B1A6-4A0D-8B10-AC8CC9BF4ADE}" destId="{B6EB7896-920D-41A1-8ED8-2290B44FDBC5}" srcOrd="1" destOrd="0" parTransId="{CCBF8D07-DA72-4372-8EA8-74AE29D21E04}" sibTransId="{6EEC3035-4B29-4A0C-8AC7-0469DEC169B0}"/>
    <dgm:cxn modelId="{FD8E83E7-DCBC-484C-BA04-BDFC63060560}" type="presOf" srcId="{3C1A78CD-252F-4F22-A08E-DC437BD99969}" destId="{A4C68969-814E-46FB-BCD6-CA18DF9E8B00}" srcOrd="0" destOrd="2" presId="urn:microsoft.com/office/officeart/2005/8/layout/hList1"/>
    <dgm:cxn modelId="{BE7F82D5-B251-44B2-AA25-C0CC23EB62FD}" srcId="{EFEC33F5-66FF-4314-8FF5-D944BECA8A88}" destId="{4C3141EF-EDA1-4178-90A5-7AFB49AC1020}" srcOrd="2" destOrd="0" parTransId="{7DCD48F2-01AF-43AA-BF61-4DB07F8A5D46}" sibTransId="{631FC767-FBE5-4DBC-851B-A122E57390D6}"/>
    <dgm:cxn modelId="{A6FBA4C5-1A70-48B5-ACA1-B190A2A42BCC}" type="presOf" srcId="{2F41EDBB-B9FF-4974-AC96-92D81AC9C2B7}" destId="{D2C005B8-A99F-46C2-B6F8-667DAC3C824D}" srcOrd="0" destOrd="1" presId="urn:microsoft.com/office/officeart/2005/8/layout/hList1"/>
    <dgm:cxn modelId="{0CAE4639-6A60-4FB1-8239-9681D160476A}" srcId="{A8EBBF99-B44D-46C7-9BC0-F0C43ECF3DC9}" destId="{D5A95E2A-9345-41F5-B977-E1C7E57D48F7}" srcOrd="1" destOrd="0" parTransId="{4F7EF3A7-106E-46D0-94CE-32866585C8FC}" sibTransId="{52D792B1-3585-4E97-8756-7BA8F0D22D20}"/>
    <dgm:cxn modelId="{A82C043E-9530-4D70-A68D-91389F86B6E3}" srcId="{A8EBBF99-B44D-46C7-9BC0-F0C43ECF3DC9}" destId="{BFF13787-3788-48B3-8A0B-3E31AE12F47B}" srcOrd="0" destOrd="0" parTransId="{FF6B6A57-F98A-4A8B-B437-7A3769252C2F}" sibTransId="{FE1FDA99-DF4A-474F-8742-21EC73C1253E}"/>
    <dgm:cxn modelId="{C2813065-B71C-4C92-BA97-218DAF06A9F5}" type="presOf" srcId="{BFF13787-3788-48B3-8A0B-3E31AE12F47B}" destId="{A4C68969-814E-46FB-BCD6-CA18DF9E8B00}" srcOrd="0" destOrd="0" presId="urn:microsoft.com/office/officeart/2005/8/layout/hList1"/>
    <dgm:cxn modelId="{3406DB05-0454-47CE-9143-CF3F868A4B49}" srcId="{EFEC33F5-66FF-4314-8FF5-D944BECA8A88}" destId="{11544361-1A94-4575-AFAE-2B34E7C7470C}" srcOrd="3" destOrd="0" parTransId="{30952F0D-6538-42AE-8630-187DD37A2BEF}" sibTransId="{94FA89D9-8F78-4C1E-8103-579A4AE624EA}"/>
    <dgm:cxn modelId="{C6D481BC-F3A5-4C2C-8141-A83E20D21C12}" type="presOf" srcId="{A8EBBF99-B44D-46C7-9BC0-F0C43ECF3DC9}" destId="{C57727D4-70FB-487C-BEE6-00CB10446122}" srcOrd="0" destOrd="0" presId="urn:microsoft.com/office/officeart/2005/8/layout/hList1"/>
    <dgm:cxn modelId="{A3D27BD4-6746-4326-B491-1A1E03ACD08D}" srcId="{9630B50D-1219-4757-8BF7-5229A9F3D1E0}" destId="{EFEC33F5-66FF-4314-8FF5-D944BECA8A88}" srcOrd="1" destOrd="0" parTransId="{1523B5F0-F334-45B5-944D-28A59B2FD5CA}" sibTransId="{3E306F0C-1F69-46F5-AF06-4405E01DC341}"/>
    <dgm:cxn modelId="{41AB246B-6E68-48DD-98C2-8B1CA142A779}" srcId="{94BC95EA-B1A6-4A0D-8B10-AC8CC9BF4ADE}" destId="{36A320D9-3EC2-46BE-93CD-6771F961AB8D}" srcOrd="0" destOrd="0" parTransId="{12409B29-E95F-40A9-82BE-A35233867388}" sibTransId="{39D88021-EB37-4303-BB3A-EDC3203A453E}"/>
    <dgm:cxn modelId="{99888139-3D22-49A0-AC72-1AC62020769C}" srcId="{9630B50D-1219-4757-8BF7-5229A9F3D1E0}" destId="{337BF8FF-783D-4993-A6B6-0A6CD4576488}" srcOrd="0" destOrd="0" parTransId="{F8B3E4D2-1638-4CF7-B488-6A5093A0FAC1}" sibTransId="{A36F839C-4764-45D7-82C8-3456CF9EE007}"/>
    <dgm:cxn modelId="{CBDC09DC-DBAE-450E-8182-891E8446DC6E}" type="presOf" srcId="{79971C4A-8313-47F2-8ABD-70C538B42135}" destId="{D23D298C-7723-44DA-982C-A548819ECE3A}" srcOrd="0" destOrd="0" presId="urn:microsoft.com/office/officeart/2005/8/layout/hList1"/>
    <dgm:cxn modelId="{C1F3B00C-B063-430A-A210-794B5DB1A85E}" srcId="{94BC95EA-B1A6-4A0D-8B10-AC8CC9BF4ADE}" destId="{F5FC8B6F-2095-4E2D-A339-043A5EA0271F}" srcOrd="2" destOrd="0" parTransId="{66BAABD9-008D-4419-8765-0AA9998C4098}" sibTransId="{2D199D32-9B54-4F77-8B35-87A48D4238AF}"/>
    <dgm:cxn modelId="{B7992443-86F8-4556-8E19-EBA92F541670}" type="presOf" srcId="{35AEED9D-2925-4E75-94F2-CD529E33D2F7}" destId="{D23D298C-7723-44DA-982C-A548819ECE3A}" srcOrd="0" destOrd="1" presId="urn:microsoft.com/office/officeart/2005/8/layout/hList1"/>
    <dgm:cxn modelId="{F7238396-5B33-4CB0-8E7D-5AD0A87ED27D}" type="presOf" srcId="{F5FC8B6F-2095-4E2D-A339-043A5EA0271F}" destId="{5C946E07-1FAD-4889-ACAC-0E99D83EE45B}" srcOrd="0" destOrd="2" presId="urn:microsoft.com/office/officeart/2005/8/layout/hList1"/>
    <dgm:cxn modelId="{D4E838C8-2F76-4D62-888E-07418A6DE4E1}" type="presOf" srcId="{4C3141EF-EDA1-4178-90A5-7AFB49AC1020}" destId="{D23D298C-7723-44DA-982C-A548819ECE3A}" srcOrd="0" destOrd="2" presId="urn:microsoft.com/office/officeart/2005/8/layout/hList1"/>
    <dgm:cxn modelId="{7930088E-EBF4-4CE9-B153-D09610D16F22}" type="presOf" srcId="{7E7252FE-905E-47F9-BF5C-520910C758B5}" destId="{5C946E07-1FAD-4889-ACAC-0E99D83EE45B}" srcOrd="0" destOrd="4" presId="urn:microsoft.com/office/officeart/2005/8/layout/hList1"/>
    <dgm:cxn modelId="{BC2AFC7D-C1F6-4505-8CF0-4AC47AFCFDAE}" srcId="{9630B50D-1219-4757-8BF7-5229A9F3D1E0}" destId="{A8EBBF99-B44D-46C7-9BC0-F0C43ECF3DC9}" srcOrd="2" destOrd="0" parTransId="{6C08CBB4-45F2-4451-A35A-642C5C4BF76E}" sibTransId="{E0E8F414-5E99-4E08-852C-16513FE6DCD6}"/>
    <dgm:cxn modelId="{502D23EA-A8CB-4AB3-8389-E863063BEAD9}" type="presOf" srcId="{B6EB7896-920D-41A1-8ED8-2290B44FDBC5}" destId="{5C946E07-1FAD-4889-ACAC-0E99D83EE45B}" srcOrd="0" destOrd="1" presId="urn:microsoft.com/office/officeart/2005/8/layout/hList1"/>
    <dgm:cxn modelId="{3565D514-79E7-43E1-BFCD-0C23F4941BE0}" srcId="{337BF8FF-783D-4993-A6B6-0A6CD4576488}" destId="{2F41EDBB-B9FF-4974-AC96-92D81AC9C2B7}" srcOrd="1" destOrd="0" parTransId="{8C475246-141F-4C46-BA6E-D93E432E65A0}" sibTransId="{06339FC4-65AB-4C53-937F-E306879373AD}"/>
    <dgm:cxn modelId="{28AB25B4-A295-4D9E-8F86-71EBD7B84D67}" srcId="{94BC95EA-B1A6-4A0D-8B10-AC8CC9BF4ADE}" destId="{A7194BBF-84EA-4AE0-B1F6-D00B1C501DFD}" srcOrd="3" destOrd="0" parTransId="{17D646EC-32E8-443D-9F34-90A7E21F3F81}" sibTransId="{DFB3B237-1E1B-4907-973F-77D93FCBCB2F}"/>
    <dgm:cxn modelId="{ECD7DE25-FB38-4B98-9143-23F702E2945E}" type="presOf" srcId="{A7194BBF-84EA-4AE0-B1F6-D00B1C501DFD}" destId="{5C946E07-1FAD-4889-ACAC-0E99D83EE45B}" srcOrd="0" destOrd="3" presId="urn:microsoft.com/office/officeart/2005/8/layout/hList1"/>
    <dgm:cxn modelId="{09E7AD44-2D56-4F17-8224-7E8E665B182B}" type="presOf" srcId="{EFEC33F5-66FF-4314-8FF5-D944BECA8A88}" destId="{E023DA02-A575-4F18-9DB9-E3AD73E194DB}" srcOrd="0" destOrd="0" presId="urn:microsoft.com/office/officeart/2005/8/layout/hList1"/>
    <dgm:cxn modelId="{BF41C347-19D3-4098-8C90-D5D64485526E}" type="presOf" srcId="{36A320D9-3EC2-46BE-93CD-6771F961AB8D}" destId="{5C946E07-1FAD-4889-ACAC-0E99D83EE45B}" srcOrd="0" destOrd="0" presId="urn:microsoft.com/office/officeart/2005/8/layout/hList1"/>
    <dgm:cxn modelId="{324EEDE5-0722-4F7B-B795-39B4EA0A7428}" srcId="{94BC95EA-B1A6-4A0D-8B10-AC8CC9BF4ADE}" destId="{B16157D4-30F9-4E8F-BB21-E7CCE84F9297}" srcOrd="5" destOrd="0" parTransId="{02FC8A1E-205C-4E4C-ABB9-5F0A36195731}" sibTransId="{F02F7712-B2AA-4D04-A1B9-AACA11AC8402}"/>
    <dgm:cxn modelId="{E48C7231-3AC4-43F8-A90C-D76FBF788EB3}" type="presOf" srcId="{D5A95E2A-9345-41F5-B977-E1C7E57D48F7}" destId="{A4C68969-814E-46FB-BCD6-CA18DF9E8B00}" srcOrd="0" destOrd="1" presId="urn:microsoft.com/office/officeart/2005/8/layout/hList1"/>
    <dgm:cxn modelId="{34BED8B8-0E47-49F9-977C-4D7EC6CD4B1E}" srcId="{EFEC33F5-66FF-4314-8FF5-D944BECA8A88}" destId="{79971C4A-8313-47F2-8ABD-70C538B42135}" srcOrd="0" destOrd="0" parTransId="{6034BEB4-3C96-4EB5-9497-3748CCE8FB89}" sibTransId="{49F23EE4-2391-4483-9A72-D1C726C7E337}"/>
    <dgm:cxn modelId="{0A6DC964-8EEE-41E6-8C88-15096E0D8069}" type="presOf" srcId="{337BF8FF-783D-4993-A6B6-0A6CD4576488}" destId="{DEF35EF7-7BB5-488A-9669-827A83E514C5}" srcOrd="0" destOrd="0" presId="urn:microsoft.com/office/officeart/2005/8/layout/hList1"/>
    <dgm:cxn modelId="{F9603138-25A4-4408-B560-DDBCB4450C8D}" type="presOf" srcId="{94BC95EA-B1A6-4A0D-8B10-AC8CC9BF4ADE}" destId="{476F2D9D-9EBE-47CF-8DCC-55A00ADB99BE}" srcOrd="0" destOrd="0" presId="urn:microsoft.com/office/officeart/2005/8/layout/hList1"/>
    <dgm:cxn modelId="{304750A2-BEF0-4D27-8ED5-927698139512}" srcId="{94BC95EA-B1A6-4A0D-8B10-AC8CC9BF4ADE}" destId="{7E7252FE-905E-47F9-BF5C-520910C758B5}" srcOrd="4" destOrd="0" parTransId="{29FD529C-9DF2-42B0-8D07-BA4EEBC5E04F}" sibTransId="{F15C7F97-969F-41B5-B481-8FA462E20B69}"/>
    <dgm:cxn modelId="{192D36D1-0DA0-4210-9718-D691EB5516EA}" type="presOf" srcId="{0AC0CA4C-E02C-4CE6-909E-B33A26776368}" destId="{D2C005B8-A99F-46C2-B6F8-667DAC3C824D}" srcOrd="0" destOrd="0" presId="urn:microsoft.com/office/officeart/2005/8/layout/hList1"/>
    <dgm:cxn modelId="{FB3D701D-C11F-4EF7-8EF9-20C13C590C83}" type="presParOf" srcId="{A87AB384-F9B7-4D32-A7E4-AFE1D22EB7CB}" destId="{92AECFFC-80C8-4260-A40C-360F968F213C}" srcOrd="0" destOrd="0" presId="urn:microsoft.com/office/officeart/2005/8/layout/hList1"/>
    <dgm:cxn modelId="{82A18FAC-79A4-4D92-8823-02082F3E363F}" type="presParOf" srcId="{92AECFFC-80C8-4260-A40C-360F968F213C}" destId="{DEF35EF7-7BB5-488A-9669-827A83E514C5}" srcOrd="0" destOrd="0" presId="urn:microsoft.com/office/officeart/2005/8/layout/hList1"/>
    <dgm:cxn modelId="{B162C03A-2314-41CA-9A62-FFFAD4AEDF1C}" type="presParOf" srcId="{92AECFFC-80C8-4260-A40C-360F968F213C}" destId="{D2C005B8-A99F-46C2-B6F8-667DAC3C824D}" srcOrd="1" destOrd="0" presId="urn:microsoft.com/office/officeart/2005/8/layout/hList1"/>
    <dgm:cxn modelId="{F969885B-66CC-44C9-ACAB-F76AF89BA5C7}" type="presParOf" srcId="{A87AB384-F9B7-4D32-A7E4-AFE1D22EB7CB}" destId="{9316A4BC-58B4-46FF-B80E-7B3A8B78F6C1}" srcOrd="1" destOrd="0" presId="urn:microsoft.com/office/officeart/2005/8/layout/hList1"/>
    <dgm:cxn modelId="{731B39AA-E1EE-4DE2-8B06-65C1C6C372F0}" type="presParOf" srcId="{A87AB384-F9B7-4D32-A7E4-AFE1D22EB7CB}" destId="{2472349D-C9A9-4D72-8A1D-A2295CC75487}" srcOrd="2" destOrd="0" presId="urn:microsoft.com/office/officeart/2005/8/layout/hList1"/>
    <dgm:cxn modelId="{F75A7EE9-6D7D-4CF7-9AEB-F30C83EE4CA2}" type="presParOf" srcId="{2472349D-C9A9-4D72-8A1D-A2295CC75487}" destId="{E023DA02-A575-4F18-9DB9-E3AD73E194DB}" srcOrd="0" destOrd="0" presId="urn:microsoft.com/office/officeart/2005/8/layout/hList1"/>
    <dgm:cxn modelId="{453151F6-C6EF-4730-8D22-5EF6CD3BFD20}" type="presParOf" srcId="{2472349D-C9A9-4D72-8A1D-A2295CC75487}" destId="{D23D298C-7723-44DA-982C-A548819ECE3A}" srcOrd="1" destOrd="0" presId="urn:microsoft.com/office/officeart/2005/8/layout/hList1"/>
    <dgm:cxn modelId="{D243941D-B2C8-46B0-A1D0-A3CEFA633B5E}" type="presParOf" srcId="{A87AB384-F9B7-4D32-A7E4-AFE1D22EB7CB}" destId="{E4ACF518-CB71-4D8A-A391-1D2477102426}" srcOrd="3" destOrd="0" presId="urn:microsoft.com/office/officeart/2005/8/layout/hList1"/>
    <dgm:cxn modelId="{FDAD110B-023D-453D-9860-8735C3065ECD}" type="presParOf" srcId="{A87AB384-F9B7-4D32-A7E4-AFE1D22EB7CB}" destId="{8DEC5ADB-549A-4D5F-A228-A1D803908AF5}" srcOrd="4" destOrd="0" presId="urn:microsoft.com/office/officeart/2005/8/layout/hList1"/>
    <dgm:cxn modelId="{29BC899F-32E3-4FE4-930E-1CC1ADD823BB}" type="presParOf" srcId="{8DEC5ADB-549A-4D5F-A228-A1D803908AF5}" destId="{C57727D4-70FB-487C-BEE6-00CB10446122}" srcOrd="0" destOrd="0" presId="urn:microsoft.com/office/officeart/2005/8/layout/hList1"/>
    <dgm:cxn modelId="{A8682862-CF4D-4805-9D2A-574D9DE5C382}" type="presParOf" srcId="{8DEC5ADB-549A-4D5F-A228-A1D803908AF5}" destId="{A4C68969-814E-46FB-BCD6-CA18DF9E8B00}" srcOrd="1" destOrd="0" presId="urn:microsoft.com/office/officeart/2005/8/layout/hList1"/>
    <dgm:cxn modelId="{CB1C455D-D3ED-40DB-8DF6-2F0E7A9F6538}" type="presParOf" srcId="{A87AB384-F9B7-4D32-A7E4-AFE1D22EB7CB}" destId="{3E1AAC4E-B933-416D-B224-5DAF91AFE5C8}" srcOrd="5" destOrd="0" presId="urn:microsoft.com/office/officeart/2005/8/layout/hList1"/>
    <dgm:cxn modelId="{A378A923-AECE-4698-BE58-7AB6B6C45ACF}" type="presParOf" srcId="{A87AB384-F9B7-4D32-A7E4-AFE1D22EB7CB}" destId="{1AEF5356-464A-416D-B9FC-424ECFE0483F}" srcOrd="6" destOrd="0" presId="urn:microsoft.com/office/officeart/2005/8/layout/hList1"/>
    <dgm:cxn modelId="{C28B1BD2-1BC4-4F1B-ABCD-F2CE8574D910}" type="presParOf" srcId="{1AEF5356-464A-416D-B9FC-424ECFE0483F}" destId="{476F2D9D-9EBE-47CF-8DCC-55A00ADB99BE}" srcOrd="0" destOrd="0" presId="urn:microsoft.com/office/officeart/2005/8/layout/hList1"/>
    <dgm:cxn modelId="{2EE6ABB0-9B36-448B-83A3-0033D57B6580}" type="presParOf" srcId="{1AEF5356-464A-416D-B9FC-424ECFE0483F}" destId="{5C946E07-1FAD-4889-ACAC-0E99D83EE45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C33BF5-B423-447C-9618-A40626EAD091}" type="doc">
      <dgm:prSet loTypeId="urn:microsoft.com/office/officeart/2005/8/layout/hProcess7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A58D85-6C13-4042-BD21-D88AA8D37E1E}">
      <dgm:prSet phldrT="[Текст]" custT="1"/>
      <dgm:spPr/>
      <dgm:t>
        <a:bodyPr/>
        <a:lstStyle/>
        <a:p>
          <a:r>
            <a:rPr lang="ru-RU" sz="1400" b="1" i="1" dirty="0" smtClean="0">
              <a:solidFill>
                <a:srgbClr val="FFFF00"/>
              </a:solidFill>
            </a:rPr>
            <a:t>Игровое упражнение «Мяч для кошки»</a:t>
          </a:r>
          <a:endParaRPr lang="ru-RU" sz="1400" b="1" dirty="0">
            <a:solidFill>
              <a:srgbClr val="FFFF00"/>
            </a:solidFill>
          </a:endParaRPr>
        </a:p>
      </dgm:t>
    </dgm:pt>
    <dgm:pt modelId="{58041965-3AFD-43E5-97E5-5683D88BB477}" type="parTrans" cxnId="{B81AE900-53CF-41B2-843C-DAE6776034E9}">
      <dgm:prSet/>
      <dgm:spPr/>
      <dgm:t>
        <a:bodyPr/>
        <a:lstStyle/>
        <a:p>
          <a:endParaRPr lang="ru-RU"/>
        </a:p>
      </dgm:t>
    </dgm:pt>
    <dgm:pt modelId="{72375201-BBBA-4B40-AD4F-5A0B3936989A}" type="sibTrans" cxnId="{B81AE900-53CF-41B2-843C-DAE6776034E9}">
      <dgm:prSet/>
      <dgm:spPr/>
      <dgm:t>
        <a:bodyPr/>
        <a:lstStyle/>
        <a:p>
          <a:endParaRPr lang="ru-RU"/>
        </a:p>
      </dgm:t>
    </dgm:pt>
    <dgm:pt modelId="{D52F2649-C22D-40C3-8120-6421C9CF7020}">
      <dgm:prSet phldrT="[Текст]"/>
      <dgm:spPr/>
      <dgm:t>
        <a:bodyPr/>
        <a:lstStyle/>
        <a:p>
          <a:r>
            <a:rPr lang="ru-RU" b="1" u="sng" dirty="0" smtClean="0"/>
            <a:t>Инструкция: </a:t>
          </a:r>
          <a:endParaRPr lang="ru-RU" u="sng" dirty="0"/>
        </a:p>
      </dgm:t>
    </dgm:pt>
    <dgm:pt modelId="{2B552BE1-A776-45B1-9002-B5C1477E67C5}" type="parTrans" cxnId="{0EA2F9CC-E549-4D56-8AEE-A9958C6FD8E2}">
      <dgm:prSet/>
      <dgm:spPr/>
      <dgm:t>
        <a:bodyPr/>
        <a:lstStyle/>
        <a:p>
          <a:endParaRPr lang="ru-RU"/>
        </a:p>
      </dgm:t>
    </dgm:pt>
    <dgm:pt modelId="{4DA8C34A-50EA-4E63-9187-E6436A58D9A0}" type="sibTrans" cxnId="{0EA2F9CC-E549-4D56-8AEE-A9958C6FD8E2}">
      <dgm:prSet/>
      <dgm:spPr/>
      <dgm:t>
        <a:bodyPr/>
        <a:lstStyle/>
        <a:p>
          <a:endParaRPr lang="ru-RU"/>
        </a:p>
      </dgm:t>
    </dgm:pt>
    <dgm:pt modelId="{1D00BD6B-AFB0-4212-A5A8-ABD9B378F502}">
      <dgm:prSet phldrT="[Текст]"/>
      <dgm:spPr/>
      <dgm:t>
        <a:bodyPr/>
        <a:lstStyle/>
        <a:p>
          <a:r>
            <a:rPr lang="ru-RU" b="1" i="1" dirty="0" smtClean="0">
              <a:solidFill>
                <a:srgbClr val="FFFF00"/>
              </a:solidFill>
            </a:rPr>
            <a:t>Пальчиковая гимнастика Комплекс «Разминка»</a:t>
          </a:r>
          <a:endParaRPr lang="ru-RU" b="1" dirty="0">
            <a:solidFill>
              <a:srgbClr val="FFFF00"/>
            </a:solidFill>
          </a:endParaRPr>
        </a:p>
      </dgm:t>
    </dgm:pt>
    <dgm:pt modelId="{DD15D595-2282-4A99-BFDC-03E7E012B7B3}" type="parTrans" cxnId="{BEC9EC01-271D-4C86-9156-71BDE69F5F33}">
      <dgm:prSet/>
      <dgm:spPr/>
      <dgm:t>
        <a:bodyPr/>
        <a:lstStyle/>
        <a:p>
          <a:endParaRPr lang="ru-RU"/>
        </a:p>
      </dgm:t>
    </dgm:pt>
    <dgm:pt modelId="{542F418C-7A0D-414D-90F2-B7A11A6FF207}" type="sibTrans" cxnId="{BEC9EC01-271D-4C86-9156-71BDE69F5F33}">
      <dgm:prSet/>
      <dgm:spPr/>
      <dgm:t>
        <a:bodyPr/>
        <a:lstStyle/>
        <a:p>
          <a:endParaRPr lang="ru-RU"/>
        </a:p>
      </dgm:t>
    </dgm:pt>
    <dgm:pt modelId="{3F001462-6C49-4D57-BC1F-B901F2228F8F}">
      <dgm:prSet phldrT="[Текст]"/>
      <dgm:spPr/>
      <dgm:t>
        <a:bodyPr/>
        <a:lstStyle/>
        <a:p>
          <a:r>
            <a:rPr lang="ru-RU" i="1" dirty="0" smtClean="0"/>
            <a:t>Мячик сильно </a:t>
          </a:r>
          <a:r>
            <a:rPr lang="ru-RU" i="1" dirty="0" err="1" smtClean="0"/>
            <a:t>посжимаю</a:t>
          </a:r>
          <a:endParaRPr lang="ru-RU" dirty="0"/>
        </a:p>
      </dgm:t>
    </dgm:pt>
    <dgm:pt modelId="{F81CBB00-073C-4F09-823E-5D4B023036BB}" type="parTrans" cxnId="{9B20002A-E8A7-49D6-8406-B60F4F17F558}">
      <dgm:prSet/>
      <dgm:spPr/>
      <dgm:t>
        <a:bodyPr/>
        <a:lstStyle/>
        <a:p>
          <a:endParaRPr lang="ru-RU"/>
        </a:p>
      </dgm:t>
    </dgm:pt>
    <dgm:pt modelId="{C84AD7B0-A89A-421E-B5A8-B3FFD3056788}" type="sibTrans" cxnId="{9B20002A-E8A7-49D6-8406-B60F4F17F558}">
      <dgm:prSet/>
      <dgm:spPr/>
      <dgm:t>
        <a:bodyPr/>
        <a:lstStyle/>
        <a:p>
          <a:endParaRPr lang="ru-RU"/>
        </a:p>
      </dgm:t>
    </dgm:pt>
    <dgm:pt modelId="{3D0EC912-5D11-401B-94BE-FB0D91F33C69}">
      <dgm:prSet/>
      <dgm:spPr/>
      <dgm:t>
        <a:bodyPr/>
        <a:lstStyle/>
        <a:p>
          <a:r>
            <a:rPr lang="ru-RU" dirty="0" smtClean="0"/>
            <a:t>- Маленькой кошечке нужен маленький мяч.</a:t>
          </a:r>
          <a:endParaRPr lang="ru-RU" dirty="0"/>
        </a:p>
      </dgm:t>
    </dgm:pt>
    <dgm:pt modelId="{0A286629-9FD6-48D7-9C6A-B8742B3CD421}" type="parTrans" cxnId="{2117C3D1-B6C6-4A22-B0F2-649042000BA1}">
      <dgm:prSet/>
      <dgm:spPr/>
      <dgm:t>
        <a:bodyPr/>
        <a:lstStyle/>
        <a:p>
          <a:endParaRPr lang="ru-RU"/>
        </a:p>
      </dgm:t>
    </dgm:pt>
    <dgm:pt modelId="{8A42E395-9649-49CF-83AC-DD733427AF9E}" type="sibTrans" cxnId="{2117C3D1-B6C6-4A22-B0F2-649042000BA1}">
      <dgm:prSet/>
      <dgm:spPr/>
      <dgm:t>
        <a:bodyPr/>
        <a:lstStyle/>
        <a:p>
          <a:endParaRPr lang="ru-RU"/>
        </a:p>
      </dgm:t>
    </dgm:pt>
    <dgm:pt modelId="{A58E39C2-8310-41C9-B734-C731E33644B9}">
      <dgm:prSet/>
      <dgm:spPr/>
      <dgm:t>
        <a:bodyPr/>
        <a:lstStyle/>
        <a:p>
          <a:r>
            <a:rPr lang="ru-RU" dirty="0" smtClean="0"/>
            <a:t>- Возьми маленький мяч.</a:t>
          </a:r>
          <a:endParaRPr lang="ru-RU" dirty="0"/>
        </a:p>
      </dgm:t>
    </dgm:pt>
    <dgm:pt modelId="{EC93F6FB-A309-4991-93C0-79DA21771D91}" type="parTrans" cxnId="{E729B22A-8E87-4DE7-A22E-6A49D52E07AB}">
      <dgm:prSet/>
      <dgm:spPr/>
      <dgm:t>
        <a:bodyPr/>
        <a:lstStyle/>
        <a:p>
          <a:endParaRPr lang="ru-RU"/>
        </a:p>
      </dgm:t>
    </dgm:pt>
    <dgm:pt modelId="{443C9452-6E26-4677-BD6B-71EFCC1A834A}" type="sibTrans" cxnId="{E729B22A-8E87-4DE7-A22E-6A49D52E07AB}">
      <dgm:prSet/>
      <dgm:spPr/>
      <dgm:t>
        <a:bodyPr/>
        <a:lstStyle/>
        <a:p>
          <a:endParaRPr lang="ru-RU"/>
        </a:p>
      </dgm:t>
    </dgm:pt>
    <dgm:pt modelId="{A17E2758-C020-4ED7-AC2D-B88D19C2972F}">
      <dgm:prSet/>
      <dgm:spPr/>
      <dgm:t>
        <a:bodyPr/>
        <a:lstStyle/>
        <a:p>
          <a:r>
            <a:rPr lang="ru-RU" i="1" dirty="0" smtClean="0"/>
            <a:t>И ладошку поменяю,</a:t>
          </a:r>
          <a:endParaRPr lang="ru-RU" dirty="0"/>
        </a:p>
      </dgm:t>
    </dgm:pt>
    <dgm:pt modelId="{F5F3C804-7138-4BE6-8AA2-FBECEDB5A3EF}" type="parTrans" cxnId="{49071EE6-3CA8-4401-A026-F04F67833D2D}">
      <dgm:prSet/>
      <dgm:spPr/>
      <dgm:t>
        <a:bodyPr/>
        <a:lstStyle/>
        <a:p>
          <a:endParaRPr lang="ru-RU"/>
        </a:p>
      </dgm:t>
    </dgm:pt>
    <dgm:pt modelId="{A5985872-3890-4A45-BD74-1177E4715F62}" type="sibTrans" cxnId="{49071EE6-3CA8-4401-A026-F04F67833D2D}">
      <dgm:prSet/>
      <dgm:spPr/>
      <dgm:t>
        <a:bodyPr/>
        <a:lstStyle/>
        <a:p>
          <a:endParaRPr lang="ru-RU"/>
        </a:p>
      </dgm:t>
    </dgm:pt>
    <dgm:pt modelId="{C36A95A7-8F10-4489-9DCF-BB6D3C99B8D9}">
      <dgm:prSet/>
      <dgm:spPr/>
      <dgm:t>
        <a:bodyPr/>
        <a:lstStyle/>
        <a:p>
          <a:r>
            <a:rPr lang="ru-RU" i="1" dirty="0" smtClean="0"/>
            <a:t>Я круги мячом катаю,</a:t>
          </a:r>
          <a:endParaRPr lang="ru-RU" dirty="0"/>
        </a:p>
      </dgm:t>
    </dgm:pt>
    <dgm:pt modelId="{36A0F612-14ED-4C2D-B2BC-01C51ECE47B7}" type="parTrans" cxnId="{5486FCA7-56DC-464D-B395-6412D1067E65}">
      <dgm:prSet/>
      <dgm:spPr/>
      <dgm:t>
        <a:bodyPr/>
        <a:lstStyle/>
        <a:p>
          <a:endParaRPr lang="ru-RU"/>
        </a:p>
      </dgm:t>
    </dgm:pt>
    <dgm:pt modelId="{E5159DB5-3D6A-476F-8753-13972507A696}" type="sibTrans" cxnId="{5486FCA7-56DC-464D-B395-6412D1067E65}">
      <dgm:prSet/>
      <dgm:spPr/>
      <dgm:t>
        <a:bodyPr/>
        <a:lstStyle/>
        <a:p>
          <a:endParaRPr lang="ru-RU"/>
        </a:p>
      </dgm:t>
    </dgm:pt>
    <dgm:pt modelId="{7E27C879-209B-4B0E-9F29-97CC8D9F3B99}">
      <dgm:prSet/>
      <dgm:spPr/>
      <dgm:t>
        <a:bodyPr/>
        <a:lstStyle/>
        <a:p>
          <a:r>
            <a:rPr lang="ru-RU" i="1" dirty="0" smtClean="0"/>
            <a:t>Из – под  рук не выпускаю.</a:t>
          </a:r>
          <a:endParaRPr lang="ru-RU" dirty="0"/>
        </a:p>
      </dgm:t>
    </dgm:pt>
    <dgm:pt modelId="{7B931BB7-9371-482F-9653-603BB7EAC046}" type="parTrans" cxnId="{048E8176-A201-4442-A46C-D659820A4B8B}">
      <dgm:prSet/>
      <dgm:spPr/>
      <dgm:t>
        <a:bodyPr/>
        <a:lstStyle/>
        <a:p>
          <a:endParaRPr lang="ru-RU"/>
        </a:p>
      </dgm:t>
    </dgm:pt>
    <dgm:pt modelId="{7ACD1099-7E41-4A63-B972-7AF84DA2FA68}" type="sibTrans" cxnId="{048E8176-A201-4442-A46C-D659820A4B8B}">
      <dgm:prSet/>
      <dgm:spPr/>
      <dgm:t>
        <a:bodyPr/>
        <a:lstStyle/>
        <a:p>
          <a:endParaRPr lang="ru-RU"/>
        </a:p>
      </dgm:t>
    </dgm:pt>
    <dgm:pt modelId="{F978BF6D-0378-4F15-B132-8925F7AB4CB7}">
      <dgm:prSet/>
      <dgm:spPr/>
      <dgm:t>
        <a:bodyPr/>
        <a:lstStyle/>
        <a:p>
          <a:r>
            <a:rPr lang="ru-RU" i="1" dirty="0" smtClean="0"/>
            <a:t>Поиграю я в футбол</a:t>
          </a:r>
          <a:endParaRPr lang="ru-RU" dirty="0"/>
        </a:p>
      </dgm:t>
    </dgm:pt>
    <dgm:pt modelId="{93796B7B-97E6-434D-B8E9-4B110AC17333}" type="parTrans" cxnId="{C3213BE1-D290-4BE2-9B2B-5FA9768EB8A7}">
      <dgm:prSet/>
      <dgm:spPr/>
      <dgm:t>
        <a:bodyPr/>
        <a:lstStyle/>
        <a:p>
          <a:endParaRPr lang="ru-RU"/>
        </a:p>
      </dgm:t>
    </dgm:pt>
    <dgm:pt modelId="{E8EDB3BE-9280-40C1-8E09-9F069541F863}" type="sibTrans" cxnId="{C3213BE1-D290-4BE2-9B2B-5FA9768EB8A7}">
      <dgm:prSet/>
      <dgm:spPr/>
      <dgm:t>
        <a:bodyPr/>
        <a:lstStyle/>
        <a:p>
          <a:endParaRPr lang="ru-RU"/>
        </a:p>
      </dgm:t>
    </dgm:pt>
    <dgm:pt modelId="{1D56E20E-11D9-4646-9B1A-31A3F3167603}">
      <dgm:prSet/>
      <dgm:spPr/>
      <dgm:t>
        <a:bodyPr/>
        <a:lstStyle/>
        <a:p>
          <a:r>
            <a:rPr lang="ru-RU" i="1" dirty="0" smtClean="0"/>
            <a:t>И забью в ворота гол.</a:t>
          </a:r>
          <a:endParaRPr lang="ru-RU" dirty="0"/>
        </a:p>
      </dgm:t>
    </dgm:pt>
    <dgm:pt modelId="{04624EEB-B646-4160-A347-E2B887268E8C}" type="parTrans" cxnId="{54746F01-E47D-4BD5-BF73-8BAE388029C1}">
      <dgm:prSet/>
      <dgm:spPr/>
      <dgm:t>
        <a:bodyPr/>
        <a:lstStyle/>
        <a:p>
          <a:endParaRPr lang="ru-RU"/>
        </a:p>
      </dgm:t>
    </dgm:pt>
    <dgm:pt modelId="{559E78E8-BB05-48A9-A283-108C3B5F903B}" type="sibTrans" cxnId="{54746F01-E47D-4BD5-BF73-8BAE388029C1}">
      <dgm:prSet/>
      <dgm:spPr/>
      <dgm:t>
        <a:bodyPr/>
        <a:lstStyle/>
        <a:p>
          <a:endParaRPr lang="ru-RU"/>
        </a:p>
      </dgm:t>
    </dgm:pt>
    <dgm:pt modelId="{ABCE3EC0-6253-4E84-A8A2-0F5D579D7D83}">
      <dgm:prSet/>
      <dgm:spPr/>
      <dgm:t>
        <a:bodyPr/>
        <a:lstStyle/>
        <a:p>
          <a:r>
            <a:rPr lang="ru-RU" dirty="0" smtClean="0"/>
            <a:t>- Спрячьте мяч ладошкой.</a:t>
          </a:r>
          <a:endParaRPr lang="ru-RU" dirty="0"/>
        </a:p>
      </dgm:t>
    </dgm:pt>
    <dgm:pt modelId="{C6F37B44-8F58-4C37-BD17-7A998361772E}" type="parTrans" cxnId="{D1A915AB-A328-45BF-8D39-A2A08C2102E5}">
      <dgm:prSet/>
      <dgm:spPr/>
      <dgm:t>
        <a:bodyPr/>
        <a:lstStyle/>
        <a:p>
          <a:endParaRPr lang="ru-RU"/>
        </a:p>
      </dgm:t>
    </dgm:pt>
    <dgm:pt modelId="{EE9749D4-6474-4B16-B1F0-E1F0938399FB}" type="sibTrans" cxnId="{D1A915AB-A328-45BF-8D39-A2A08C2102E5}">
      <dgm:prSet/>
      <dgm:spPr/>
      <dgm:t>
        <a:bodyPr/>
        <a:lstStyle/>
        <a:p>
          <a:endParaRPr lang="ru-RU"/>
        </a:p>
      </dgm:t>
    </dgm:pt>
    <dgm:pt modelId="{99D9E19B-2ED2-489C-917D-59608BCEF25E}">
      <dgm:prSet phldrT="[Текст]"/>
      <dgm:spPr/>
      <dgm:t>
        <a:bodyPr/>
        <a:lstStyle/>
        <a:p>
          <a:r>
            <a:rPr lang="ru-RU" dirty="0" smtClean="0"/>
            <a:t>Выбор мяча по величине</a:t>
          </a:r>
          <a:endParaRPr lang="ru-RU" dirty="0"/>
        </a:p>
      </dgm:t>
    </dgm:pt>
    <dgm:pt modelId="{A8EBE97E-C67F-46AF-82F3-175ECD689592}" type="parTrans" cxnId="{797C9F9D-03C2-46E1-9428-DFEA7103D7CA}">
      <dgm:prSet/>
      <dgm:spPr/>
      <dgm:t>
        <a:bodyPr/>
        <a:lstStyle/>
        <a:p>
          <a:endParaRPr lang="ru-RU"/>
        </a:p>
      </dgm:t>
    </dgm:pt>
    <dgm:pt modelId="{BE6689B1-FEB9-4AF5-BE95-79EC4F572A10}" type="sibTrans" cxnId="{797C9F9D-03C2-46E1-9428-DFEA7103D7CA}">
      <dgm:prSet/>
      <dgm:spPr/>
      <dgm:t>
        <a:bodyPr/>
        <a:lstStyle/>
        <a:p>
          <a:endParaRPr lang="ru-RU"/>
        </a:p>
      </dgm:t>
    </dgm:pt>
    <dgm:pt modelId="{E452A177-979C-4EF4-A31C-3C56A917DD68}">
      <dgm:prSet/>
      <dgm:spPr/>
      <dgm:t>
        <a:bodyPr/>
        <a:lstStyle/>
        <a:p>
          <a:r>
            <a:rPr lang="ru-RU" smtClean="0"/>
            <a:t>- </a:t>
          </a:r>
          <a:r>
            <a:rPr lang="ru-RU" dirty="0" smtClean="0"/>
            <a:t>Это маленький мяч, его можно спрятать.</a:t>
          </a:r>
          <a:endParaRPr lang="ru-RU" dirty="0"/>
        </a:p>
      </dgm:t>
    </dgm:pt>
    <dgm:pt modelId="{3CEA3244-DC05-4385-A2E3-CEBAF9E21667}" type="parTrans" cxnId="{E4DAC00F-3A06-409A-9797-68952E04E342}">
      <dgm:prSet/>
      <dgm:spPr/>
    </dgm:pt>
    <dgm:pt modelId="{E8637BC7-17DB-46AC-9141-B7AEF7890BBE}" type="sibTrans" cxnId="{E4DAC00F-3A06-409A-9797-68952E04E342}">
      <dgm:prSet/>
      <dgm:spPr/>
    </dgm:pt>
    <dgm:pt modelId="{CC21B0E9-98AC-443D-B2BC-4F39E665F82B}" type="pres">
      <dgm:prSet presAssocID="{86C33BF5-B423-447C-9618-A40626EAD0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6EE0F0-0725-455F-BE0C-F038251C5843}" type="pres">
      <dgm:prSet presAssocID="{87A58D85-6C13-4042-BD21-D88AA8D37E1E}" presName="compositeNode" presStyleCnt="0">
        <dgm:presLayoutVars>
          <dgm:bulletEnabled val="1"/>
        </dgm:presLayoutVars>
      </dgm:prSet>
      <dgm:spPr/>
    </dgm:pt>
    <dgm:pt modelId="{226C3E63-5815-4164-BC8B-088C2A49B0FB}" type="pres">
      <dgm:prSet presAssocID="{87A58D85-6C13-4042-BD21-D88AA8D37E1E}" presName="bgRect" presStyleLbl="node1" presStyleIdx="0" presStyleCnt="2" custScaleX="118318"/>
      <dgm:spPr/>
      <dgm:t>
        <a:bodyPr/>
        <a:lstStyle/>
        <a:p>
          <a:endParaRPr lang="ru-RU"/>
        </a:p>
      </dgm:t>
    </dgm:pt>
    <dgm:pt modelId="{D9CA1E27-C04E-4861-AD53-1B50724E1922}" type="pres">
      <dgm:prSet presAssocID="{87A58D85-6C13-4042-BD21-D88AA8D37E1E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6D3264-26BC-4981-9128-16DBDFCB069E}" type="pres">
      <dgm:prSet presAssocID="{87A58D85-6C13-4042-BD21-D88AA8D37E1E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D05948-68ED-4806-B1B2-5560476ED1A7}" type="pres">
      <dgm:prSet presAssocID="{72375201-BBBA-4B40-AD4F-5A0B3936989A}" presName="hSp" presStyleCnt="0"/>
      <dgm:spPr/>
    </dgm:pt>
    <dgm:pt modelId="{9D8256C0-15E8-470F-8A6A-785F30CD748C}" type="pres">
      <dgm:prSet presAssocID="{72375201-BBBA-4B40-AD4F-5A0B3936989A}" presName="vProcSp" presStyleCnt="0"/>
      <dgm:spPr/>
    </dgm:pt>
    <dgm:pt modelId="{7F32A473-7CE0-4C5C-8305-5AE8D5C185EB}" type="pres">
      <dgm:prSet presAssocID="{72375201-BBBA-4B40-AD4F-5A0B3936989A}" presName="vSp1" presStyleCnt="0"/>
      <dgm:spPr/>
    </dgm:pt>
    <dgm:pt modelId="{2F93B104-D7B6-498E-A833-36C67CEE863F}" type="pres">
      <dgm:prSet presAssocID="{72375201-BBBA-4B40-AD4F-5A0B3936989A}" presName="simulatedConn" presStyleLbl="solidFgAcc1" presStyleIdx="0" presStyleCnt="1"/>
      <dgm:spPr/>
    </dgm:pt>
    <dgm:pt modelId="{B80AE98A-0242-4E39-BC6A-9D0F41A3FDDD}" type="pres">
      <dgm:prSet presAssocID="{72375201-BBBA-4B40-AD4F-5A0B3936989A}" presName="vSp2" presStyleCnt="0"/>
      <dgm:spPr/>
    </dgm:pt>
    <dgm:pt modelId="{2B083429-D011-4192-A3C0-C9E75C90C471}" type="pres">
      <dgm:prSet presAssocID="{72375201-BBBA-4B40-AD4F-5A0B3936989A}" presName="sibTrans" presStyleCnt="0"/>
      <dgm:spPr/>
    </dgm:pt>
    <dgm:pt modelId="{9E14E80F-5862-47DE-9049-24075688C37A}" type="pres">
      <dgm:prSet presAssocID="{1D00BD6B-AFB0-4212-A5A8-ABD9B378F502}" presName="compositeNode" presStyleCnt="0">
        <dgm:presLayoutVars>
          <dgm:bulletEnabled val="1"/>
        </dgm:presLayoutVars>
      </dgm:prSet>
      <dgm:spPr/>
    </dgm:pt>
    <dgm:pt modelId="{58ECC598-2F17-44AA-A2F3-C86477BB54AC}" type="pres">
      <dgm:prSet presAssocID="{1D00BD6B-AFB0-4212-A5A8-ABD9B378F502}" presName="bgRect" presStyleLbl="node1" presStyleIdx="1" presStyleCnt="2" custScaleX="124066" custLinFactNeighborX="11445"/>
      <dgm:spPr/>
      <dgm:t>
        <a:bodyPr/>
        <a:lstStyle/>
        <a:p>
          <a:endParaRPr lang="ru-RU"/>
        </a:p>
      </dgm:t>
    </dgm:pt>
    <dgm:pt modelId="{A9360B50-190B-447E-B804-B17F600E437B}" type="pres">
      <dgm:prSet presAssocID="{1D00BD6B-AFB0-4212-A5A8-ABD9B378F502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3B0EBF-AF2D-4510-85AB-9E83EA12BD7C}" type="pres">
      <dgm:prSet presAssocID="{1D00BD6B-AFB0-4212-A5A8-ABD9B378F502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39DA24-412B-4F09-B8AE-490BAEEB5D34}" type="presOf" srcId="{3D0EC912-5D11-401B-94BE-FB0D91F33C69}" destId="{1F6D3264-26BC-4981-9128-16DBDFCB069E}" srcOrd="0" destOrd="2" presId="urn:microsoft.com/office/officeart/2005/8/layout/hProcess7"/>
    <dgm:cxn modelId="{9A033AD3-A6D6-410E-99C2-83F9D2D43E7B}" type="presOf" srcId="{D52F2649-C22D-40C3-8120-6421C9CF7020}" destId="{1F6D3264-26BC-4981-9128-16DBDFCB069E}" srcOrd="0" destOrd="0" presId="urn:microsoft.com/office/officeart/2005/8/layout/hProcess7"/>
    <dgm:cxn modelId="{838F03A5-887F-4537-938B-C4D33642F258}" type="presOf" srcId="{1D56E20E-11D9-4646-9B1A-31A3F3167603}" destId="{103B0EBF-AF2D-4510-85AB-9E83EA12BD7C}" srcOrd="0" destOrd="5" presId="urn:microsoft.com/office/officeart/2005/8/layout/hProcess7"/>
    <dgm:cxn modelId="{4F67FB52-CBB0-4FBB-9C04-D79B9983B401}" type="presOf" srcId="{1D00BD6B-AFB0-4212-A5A8-ABD9B378F502}" destId="{A9360B50-190B-447E-B804-B17F600E437B}" srcOrd="1" destOrd="0" presId="urn:microsoft.com/office/officeart/2005/8/layout/hProcess7"/>
    <dgm:cxn modelId="{B2060550-2D44-4D07-8CA1-11F94E022351}" type="presOf" srcId="{7E27C879-209B-4B0E-9F29-97CC8D9F3B99}" destId="{103B0EBF-AF2D-4510-85AB-9E83EA12BD7C}" srcOrd="0" destOrd="3" presId="urn:microsoft.com/office/officeart/2005/8/layout/hProcess7"/>
    <dgm:cxn modelId="{E4DAC00F-3A06-409A-9797-68952E04E342}" srcId="{1D00BD6B-AFB0-4212-A5A8-ABD9B378F502}" destId="{E452A177-979C-4EF4-A31C-3C56A917DD68}" srcOrd="7" destOrd="0" parTransId="{3CEA3244-DC05-4385-A2E3-CEBAF9E21667}" sibTransId="{E8637BC7-17DB-46AC-9141-B7AEF7890BBE}"/>
    <dgm:cxn modelId="{5486FCA7-56DC-464D-B395-6412D1067E65}" srcId="{1D00BD6B-AFB0-4212-A5A8-ABD9B378F502}" destId="{C36A95A7-8F10-4489-9DCF-BB6D3C99B8D9}" srcOrd="2" destOrd="0" parTransId="{36A0F612-14ED-4C2D-B2BC-01C51ECE47B7}" sibTransId="{E5159DB5-3D6A-476F-8753-13972507A696}"/>
    <dgm:cxn modelId="{49071EE6-3CA8-4401-A026-F04F67833D2D}" srcId="{1D00BD6B-AFB0-4212-A5A8-ABD9B378F502}" destId="{A17E2758-C020-4ED7-AC2D-B88D19C2972F}" srcOrd="1" destOrd="0" parTransId="{F5F3C804-7138-4BE6-8AA2-FBECEDB5A3EF}" sibTransId="{A5985872-3890-4A45-BD74-1177E4715F62}"/>
    <dgm:cxn modelId="{E6266C69-A923-4F04-9E47-0CFE01B2DBB9}" type="presOf" srcId="{3F001462-6C49-4D57-BC1F-B901F2228F8F}" destId="{103B0EBF-AF2D-4510-85AB-9E83EA12BD7C}" srcOrd="0" destOrd="0" presId="urn:microsoft.com/office/officeart/2005/8/layout/hProcess7"/>
    <dgm:cxn modelId="{56A722AB-6B80-4600-9BBF-149FC90AC62D}" type="presOf" srcId="{A58E39C2-8310-41C9-B734-C731E33644B9}" destId="{1F6D3264-26BC-4981-9128-16DBDFCB069E}" srcOrd="0" destOrd="3" presId="urn:microsoft.com/office/officeart/2005/8/layout/hProcess7"/>
    <dgm:cxn modelId="{B81AE900-53CF-41B2-843C-DAE6776034E9}" srcId="{86C33BF5-B423-447C-9618-A40626EAD091}" destId="{87A58D85-6C13-4042-BD21-D88AA8D37E1E}" srcOrd="0" destOrd="0" parTransId="{58041965-3AFD-43E5-97E5-5683D88BB477}" sibTransId="{72375201-BBBA-4B40-AD4F-5A0B3936989A}"/>
    <dgm:cxn modelId="{D597E146-0C99-4420-97DE-694311BAF5B3}" type="presOf" srcId="{99D9E19B-2ED2-489C-917D-59608BCEF25E}" destId="{1F6D3264-26BC-4981-9128-16DBDFCB069E}" srcOrd="0" destOrd="1" presId="urn:microsoft.com/office/officeart/2005/8/layout/hProcess7"/>
    <dgm:cxn modelId="{0EA2F9CC-E549-4D56-8AEE-A9958C6FD8E2}" srcId="{87A58D85-6C13-4042-BD21-D88AA8D37E1E}" destId="{D52F2649-C22D-40C3-8120-6421C9CF7020}" srcOrd="0" destOrd="0" parTransId="{2B552BE1-A776-45B1-9002-B5C1477E67C5}" sibTransId="{4DA8C34A-50EA-4E63-9187-E6436A58D9A0}"/>
    <dgm:cxn modelId="{C3213BE1-D290-4BE2-9B2B-5FA9768EB8A7}" srcId="{1D00BD6B-AFB0-4212-A5A8-ABD9B378F502}" destId="{F978BF6D-0378-4F15-B132-8925F7AB4CB7}" srcOrd="4" destOrd="0" parTransId="{93796B7B-97E6-434D-B8E9-4B110AC17333}" sibTransId="{E8EDB3BE-9280-40C1-8E09-9F069541F863}"/>
    <dgm:cxn modelId="{9B20002A-E8A7-49D6-8406-B60F4F17F558}" srcId="{1D00BD6B-AFB0-4212-A5A8-ABD9B378F502}" destId="{3F001462-6C49-4D57-BC1F-B901F2228F8F}" srcOrd="0" destOrd="0" parTransId="{F81CBB00-073C-4F09-823E-5D4B023036BB}" sibTransId="{C84AD7B0-A89A-421E-B5A8-B3FFD3056788}"/>
    <dgm:cxn modelId="{DCD8E334-E2D4-4DE7-ADB3-6788E34CB0C0}" type="presOf" srcId="{1D00BD6B-AFB0-4212-A5A8-ABD9B378F502}" destId="{58ECC598-2F17-44AA-A2F3-C86477BB54AC}" srcOrd="0" destOrd="0" presId="urn:microsoft.com/office/officeart/2005/8/layout/hProcess7"/>
    <dgm:cxn modelId="{56DC242E-6D8A-4090-8FDE-E6E61C49317B}" type="presOf" srcId="{F978BF6D-0378-4F15-B132-8925F7AB4CB7}" destId="{103B0EBF-AF2D-4510-85AB-9E83EA12BD7C}" srcOrd="0" destOrd="4" presId="urn:microsoft.com/office/officeart/2005/8/layout/hProcess7"/>
    <dgm:cxn modelId="{378235B9-2B86-4AFE-A266-9CA91278CD11}" type="presOf" srcId="{86C33BF5-B423-447C-9618-A40626EAD091}" destId="{CC21B0E9-98AC-443D-B2BC-4F39E665F82B}" srcOrd="0" destOrd="0" presId="urn:microsoft.com/office/officeart/2005/8/layout/hProcess7"/>
    <dgm:cxn modelId="{797C9F9D-03C2-46E1-9428-DFEA7103D7CA}" srcId="{87A58D85-6C13-4042-BD21-D88AA8D37E1E}" destId="{99D9E19B-2ED2-489C-917D-59608BCEF25E}" srcOrd="1" destOrd="0" parTransId="{A8EBE97E-C67F-46AF-82F3-175ECD689592}" sibTransId="{BE6689B1-FEB9-4AF5-BE95-79EC4F572A10}"/>
    <dgm:cxn modelId="{D1A915AB-A328-45BF-8D39-A2A08C2102E5}" srcId="{1D00BD6B-AFB0-4212-A5A8-ABD9B378F502}" destId="{ABCE3EC0-6253-4E84-A8A2-0F5D579D7D83}" srcOrd="6" destOrd="0" parTransId="{C6F37B44-8F58-4C37-BD17-7A998361772E}" sibTransId="{EE9749D4-6474-4B16-B1F0-E1F0938399FB}"/>
    <dgm:cxn modelId="{BEC9EC01-271D-4C86-9156-71BDE69F5F33}" srcId="{86C33BF5-B423-447C-9618-A40626EAD091}" destId="{1D00BD6B-AFB0-4212-A5A8-ABD9B378F502}" srcOrd="1" destOrd="0" parTransId="{DD15D595-2282-4A99-BFDC-03E7E012B7B3}" sibTransId="{542F418C-7A0D-414D-90F2-B7A11A6FF207}"/>
    <dgm:cxn modelId="{07E699EF-B14B-4818-AE52-B048352914CF}" type="presOf" srcId="{87A58D85-6C13-4042-BD21-D88AA8D37E1E}" destId="{226C3E63-5815-4164-BC8B-088C2A49B0FB}" srcOrd="0" destOrd="0" presId="urn:microsoft.com/office/officeart/2005/8/layout/hProcess7"/>
    <dgm:cxn modelId="{B97F2560-2DF7-4E18-B61C-E6B8255DA49A}" type="presOf" srcId="{A17E2758-C020-4ED7-AC2D-B88D19C2972F}" destId="{103B0EBF-AF2D-4510-85AB-9E83EA12BD7C}" srcOrd="0" destOrd="1" presId="urn:microsoft.com/office/officeart/2005/8/layout/hProcess7"/>
    <dgm:cxn modelId="{048E8176-A201-4442-A46C-D659820A4B8B}" srcId="{1D00BD6B-AFB0-4212-A5A8-ABD9B378F502}" destId="{7E27C879-209B-4B0E-9F29-97CC8D9F3B99}" srcOrd="3" destOrd="0" parTransId="{7B931BB7-9371-482F-9653-603BB7EAC046}" sibTransId="{7ACD1099-7E41-4A63-B972-7AF84DA2FA68}"/>
    <dgm:cxn modelId="{E8AD115E-6655-484B-BA92-5149D089382F}" type="presOf" srcId="{87A58D85-6C13-4042-BD21-D88AA8D37E1E}" destId="{D9CA1E27-C04E-4861-AD53-1B50724E1922}" srcOrd="1" destOrd="0" presId="urn:microsoft.com/office/officeart/2005/8/layout/hProcess7"/>
    <dgm:cxn modelId="{E729B22A-8E87-4DE7-A22E-6A49D52E07AB}" srcId="{87A58D85-6C13-4042-BD21-D88AA8D37E1E}" destId="{A58E39C2-8310-41C9-B734-C731E33644B9}" srcOrd="3" destOrd="0" parTransId="{EC93F6FB-A309-4991-93C0-79DA21771D91}" sibTransId="{443C9452-6E26-4677-BD6B-71EFCC1A834A}"/>
    <dgm:cxn modelId="{2117C3D1-B6C6-4A22-B0F2-649042000BA1}" srcId="{87A58D85-6C13-4042-BD21-D88AA8D37E1E}" destId="{3D0EC912-5D11-401B-94BE-FB0D91F33C69}" srcOrd="2" destOrd="0" parTransId="{0A286629-9FD6-48D7-9C6A-B8742B3CD421}" sibTransId="{8A42E395-9649-49CF-83AC-DD733427AF9E}"/>
    <dgm:cxn modelId="{FA11D650-7811-43DC-9A03-B9F38C630CA5}" type="presOf" srcId="{C36A95A7-8F10-4489-9DCF-BB6D3C99B8D9}" destId="{103B0EBF-AF2D-4510-85AB-9E83EA12BD7C}" srcOrd="0" destOrd="2" presId="urn:microsoft.com/office/officeart/2005/8/layout/hProcess7"/>
    <dgm:cxn modelId="{4898420E-44AE-4A85-A154-D14F26A34BED}" type="presOf" srcId="{E452A177-979C-4EF4-A31C-3C56A917DD68}" destId="{103B0EBF-AF2D-4510-85AB-9E83EA12BD7C}" srcOrd="0" destOrd="7" presId="urn:microsoft.com/office/officeart/2005/8/layout/hProcess7"/>
    <dgm:cxn modelId="{54746F01-E47D-4BD5-BF73-8BAE388029C1}" srcId="{1D00BD6B-AFB0-4212-A5A8-ABD9B378F502}" destId="{1D56E20E-11D9-4646-9B1A-31A3F3167603}" srcOrd="5" destOrd="0" parTransId="{04624EEB-B646-4160-A347-E2B887268E8C}" sibTransId="{559E78E8-BB05-48A9-A283-108C3B5F903B}"/>
    <dgm:cxn modelId="{DB6A5233-A2C0-4088-B8D4-472376121A00}" type="presOf" srcId="{ABCE3EC0-6253-4E84-A8A2-0F5D579D7D83}" destId="{103B0EBF-AF2D-4510-85AB-9E83EA12BD7C}" srcOrd="0" destOrd="6" presId="urn:microsoft.com/office/officeart/2005/8/layout/hProcess7"/>
    <dgm:cxn modelId="{94C3974B-3053-40AA-B8F0-728ACCC9C39C}" type="presParOf" srcId="{CC21B0E9-98AC-443D-B2BC-4F39E665F82B}" destId="{AB6EE0F0-0725-455F-BE0C-F038251C5843}" srcOrd="0" destOrd="0" presId="urn:microsoft.com/office/officeart/2005/8/layout/hProcess7"/>
    <dgm:cxn modelId="{02D30080-4ECC-40ED-A104-C98A82745229}" type="presParOf" srcId="{AB6EE0F0-0725-455F-BE0C-F038251C5843}" destId="{226C3E63-5815-4164-BC8B-088C2A49B0FB}" srcOrd="0" destOrd="0" presId="urn:microsoft.com/office/officeart/2005/8/layout/hProcess7"/>
    <dgm:cxn modelId="{8BDE43D5-A862-48FA-BAA7-CFDFC81077D0}" type="presParOf" srcId="{AB6EE0F0-0725-455F-BE0C-F038251C5843}" destId="{D9CA1E27-C04E-4861-AD53-1B50724E1922}" srcOrd="1" destOrd="0" presId="urn:microsoft.com/office/officeart/2005/8/layout/hProcess7"/>
    <dgm:cxn modelId="{9BDE977A-798F-4F2A-95D7-64FBCFC0BA6A}" type="presParOf" srcId="{AB6EE0F0-0725-455F-BE0C-F038251C5843}" destId="{1F6D3264-26BC-4981-9128-16DBDFCB069E}" srcOrd="2" destOrd="0" presId="urn:microsoft.com/office/officeart/2005/8/layout/hProcess7"/>
    <dgm:cxn modelId="{4BA75821-1296-40EF-9871-757ABD710D09}" type="presParOf" srcId="{CC21B0E9-98AC-443D-B2BC-4F39E665F82B}" destId="{4AD05948-68ED-4806-B1B2-5560476ED1A7}" srcOrd="1" destOrd="0" presId="urn:microsoft.com/office/officeart/2005/8/layout/hProcess7"/>
    <dgm:cxn modelId="{22742940-380B-449B-9852-896F017E8284}" type="presParOf" srcId="{CC21B0E9-98AC-443D-B2BC-4F39E665F82B}" destId="{9D8256C0-15E8-470F-8A6A-785F30CD748C}" srcOrd="2" destOrd="0" presId="urn:microsoft.com/office/officeart/2005/8/layout/hProcess7"/>
    <dgm:cxn modelId="{F6904EF7-4202-4611-A2A2-B44AD5263AAE}" type="presParOf" srcId="{9D8256C0-15E8-470F-8A6A-785F30CD748C}" destId="{7F32A473-7CE0-4C5C-8305-5AE8D5C185EB}" srcOrd="0" destOrd="0" presId="urn:microsoft.com/office/officeart/2005/8/layout/hProcess7"/>
    <dgm:cxn modelId="{AD22C0EB-221D-4CD9-812A-A718C774025B}" type="presParOf" srcId="{9D8256C0-15E8-470F-8A6A-785F30CD748C}" destId="{2F93B104-D7B6-498E-A833-36C67CEE863F}" srcOrd="1" destOrd="0" presId="urn:microsoft.com/office/officeart/2005/8/layout/hProcess7"/>
    <dgm:cxn modelId="{42CB7AA3-0485-4ECC-8AD0-1C1D4B436AF5}" type="presParOf" srcId="{9D8256C0-15E8-470F-8A6A-785F30CD748C}" destId="{B80AE98A-0242-4E39-BC6A-9D0F41A3FDDD}" srcOrd="2" destOrd="0" presId="urn:microsoft.com/office/officeart/2005/8/layout/hProcess7"/>
    <dgm:cxn modelId="{D1A2FE11-9A50-4F40-A1C5-A1659E8814CC}" type="presParOf" srcId="{CC21B0E9-98AC-443D-B2BC-4F39E665F82B}" destId="{2B083429-D011-4192-A3C0-C9E75C90C471}" srcOrd="3" destOrd="0" presId="urn:microsoft.com/office/officeart/2005/8/layout/hProcess7"/>
    <dgm:cxn modelId="{53370C87-62BF-48DB-9BAD-001876858450}" type="presParOf" srcId="{CC21B0E9-98AC-443D-B2BC-4F39E665F82B}" destId="{9E14E80F-5862-47DE-9049-24075688C37A}" srcOrd="4" destOrd="0" presId="urn:microsoft.com/office/officeart/2005/8/layout/hProcess7"/>
    <dgm:cxn modelId="{D5CF94D8-875B-4763-985A-01F0CE143165}" type="presParOf" srcId="{9E14E80F-5862-47DE-9049-24075688C37A}" destId="{58ECC598-2F17-44AA-A2F3-C86477BB54AC}" srcOrd="0" destOrd="0" presId="urn:microsoft.com/office/officeart/2005/8/layout/hProcess7"/>
    <dgm:cxn modelId="{C2D06D72-E347-4D27-8199-81929D4F799E}" type="presParOf" srcId="{9E14E80F-5862-47DE-9049-24075688C37A}" destId="{A9360B50-190B-447E-B804-B17F600E437B}" srcOrd="1" destOrd="0" presId="urn:microsoft.com/office/officeart/2005/8/layout/hProcess7"/>
    <dgm:cxn modelId="{313A2A8D-8178-4AEC-B268-1ACCD9CEE5BF}" type="presParOf" srcId="{9E14E80F-5862-47DE-9049-24075688C37A}" destId="{103B0EBF-AF2D-4510-85AB-9E83EA12BD7C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F35EF7-7BB5-488A-9669-827A83E514C5}">
      <dsp:nvSpPr>
        <dsp:cNvPr id="0" name=""/>
        <dsp:cNvSpPr/>
      </dsp:nvSpPr>
      <dsp:spPr>
        <a:xfrm>
          <a:off x="10505" y="0"/>
          <a:ext cx="1891827" cy="621025"/>
        </a:xfrm>
        <a:prstGeom prst="rect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1" kern="1200" dirty="0" smtClean="0"/>
            <a:t>Упражнение «Разложи кубики по величине»</a:t>
          </a:r>
          <a:endParaRPr lang="ru-RU" sz="1200" kern="1200" dirty="0"/>
        </a:p>
      </dsp:txBody>
      <dsp:txXfrm>
        <a:off x="10505" y="0"/>
        <a:ext cx="1891827" cy="621025"/>
      </dsp:txXfrm>
    </dsp:sp>
    <dsp:sp modelId="{D2C005B8-A99F-46C2-B6F8-667DAC3C824D}">
      <dsp:nvSpPr>
        <dsp:cNvPr id="0" name=""/>
        <dsp:cNvSpPr/>
      </dsp:nvSpPr>
      <dsp:spPr>
        <a:xfrm>
          <a:off x="25356" y="893506"/>
          <a:ext cx="1891827" cy="13278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>
              <a:effectLst/>
              <a:latin typeface="Times New Roman"/>
              <a:ea typeface="Calibri"/>
              <a:cs typeface="Times New Roman"/>
            </a:rPr>
            <a:t>Инструкция: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effectLst/>
              <a:latin typeface="Times New Roman"/>
              <a:ea typeface="Calibri"/>
              <a:cs typeface="Times New Roman"/>
            </a:rPr>
            <a:t>Разложи большие кубики на синий поднос, а маленькие кубики на жёлтый поднос.</a:t>
          </a:r>
          <a:endParaRPr lang="ru-RU" sz="1200" kern="1200" dirty="0">
            <a:effectLst/>
            <a:latin typeface="Calibri"/>
            <a:ea typeface="Calibri"/>
            <a:cs typeface="Times New Roman"/>
          </a:endParaRPr>
        </a:p>
      </dsp:txBody>
      <dsp:txXfrm>
        <a:off x="25356" y="893506"/>
        <a:ext cx="1891827" cy="1327833"/>
      </dsp:txXfrm>
    </dsp:sp>
    <dsp:sp modelId="{E023DA02-A575-4F18-9DB9-E3AD73E194DB}">
      <dsp:nvSpPr>
        <dsp:cNvPr id="0" name=""/>
        <dsp:cNvSpPr/>
      </dsp:nvSpPr>
      <dsp:spPr>
        <a:xfrm>
          <a:off x="2052222" y="0"/>
          <a:ext cx="1891827" cy="621025"/>
        </a:xfrm>
        <a:prstGeom prst="rect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i="1" kern="1200" dirty="0" smtClean="0"/>
            <a:t>Пальчиковая гимнастика «Молоточки»</a:t>
          </a:r>
          <a:endParaRPr lang="ru-RU" sz="12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2052222" y="0"/>
        <a:ext cx="1891827" cy="621025"/>
      </dsp:txXfrm>
    </dsp:sp>
    <dsp:sp modelId="{D23D298C-7723-44DA-982C-A548819ECE3A}">
      <dsp:nvSpPr>
        <dsp:cNvPr id="0" name=""/>
        <dsp:cNvSpPr/>
      </dsp:nvSpPr>
      <dsp:spPr>
        <a:xfrm>
          <a:off x="2052222" y="893506"/>
          <a:ext cx="1891827" cy="13278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i="1" kern="1200" smtClean="0"/>
            <a:t>Тук, да тук,</a:t>
          </a:r>
          <a:endParaRPr lang="ru-RU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i="1" kern="1200" dirty="0" smtClean="0"/>
            <a:t>молоточки стучат,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i="1" kern="1200" dirty="0" smtClean="0"/>
            <a:t>молоточки стучат,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i="1" kern="1200" dirty="0" smtClean="0"/>
            <a:t>строим домик для зверят!</a:t>
          </a:r>
          <a:endParaRPr lang="ru-RU" sz="1200" kern="1200" dirty="0"/>
        </a:p>
      </dsp:txBody>
      <dsp:txXfrm>
        <a:off x="2052222" y="893506"/>
        <a:ext cx="1891827" cy="1327833"/>
      </dsp:txXfrm>
    </dsp:sp>
    <dsp:sp modelId="{C57727D4-70FB-487C-BEE6-00CB10446122}">
      <dsp:nvSpPr>
        <dsp:cNvPr id="0" name=""/>
        <dsp:cNvSpPr/>
      </dsp:nvSpPr>
      <dsp:spPr>
        <a:xfrm>
          <a:off x="4165167" y="0"/>
          <a:ext cx="1891827" cy="621025"/>
        </a:xfrm>
        <a:prstGeom prst="rect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1" kern="1200" dirty="0" smtClean="0"/>
            <a:t>Конструирование «Дом»</a:t>
          </a:r>
          <a:endParaRPr lang="ru-RU" sz="1200" kern="1200" dirty="0"/>
        </a:p>
      </dsp:txBody>
      <dsp:txXfrm>
        <a:off x="4165167" y="0"/>
        <a:ext cx="1891827" cy="621025"/>
      </dsp:txXfrm>
    </dsp:sp>
    <dsp:sp modelId="{A4C68969-814E-46FB-BCD6-CA18DF9E8B00}">
      <dsp:nvSpPr>
        <dsp:cNvPr id="0" name=""/>
        <dsp:cNvSpPr/>
      </dsp:nvSpPr>
      <dsp:spPr>
        <a:xfrm>
          <a:off x="4191937" y="893506"/>
          <a:ext cx="1891827" cy="13278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Кубик на кубик,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Кубик на кубик,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Ставим крышу.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Учитель на каждый домик ученику вешает замок.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91937" y="893506"/>
        <a:ext cx="1891827" cy="1327833"/>
      </dsp:txXfrm>
    </dsp:sp>
    <dsp:sp modelId="{476F2D9D-9EBE-47CF-8DCC-55A00ADB99BE}">
      <dsp:nvSpPr>
        <dsp:cNvPr id="0" name=""/>
        <dsp:cNvSpPr/>
      </dsp:nvSpPr>
      <dsp:spPr>
        <a:xfrm>
          <a:off x="6228697" y="0"/>
          <a:ext cx="1891827" cy="621025"/>
        </a:xfrm>
        <a:prstGeom prst="rect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i="1" kern="1200" dirty="0" smtClean="0"/>
            <a:t>Пальчиковая гимнастика «Замок»</a:t>
          </a:r>
          <a:endParaRPr lang="ru-RU" sz="12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6228697" y="0"/>
        <a:ext cx="1891827" cy="621025"/>
      </dsp:txXfrm>
    </dsp:sp>
    <dsp:sp modelId="{5C946E07-1FAD-4889-ACAC-0E99D83EE45B}">
      <dsp:nvSpPr>
        <dsp:cNvPr id="0" name=""/>
        <dsp:cNvSpPr/>
      </dsp:nvSpPr>
      <dsp:spPr>
        <a:xfrm>
          <a:off x="6228697" y="893506"/>
          <a:ext cx="1891827" cy="13278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i="1" kern="1200" dirty="0" smtClean="0">
              <a:effectLst/>
              <a:latin typeface="Times New Roman"/>
              <a:ea typeface="Calibri"/>
              <a:cs typeface="Times New Roman"/>
            </a:rPr>
            <a:t>На дверях весит замок,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i="1" kern="1200" dirty="0" smtClean="0">
              <a:effectLst/>
              <a:latin typeface="Times New Roman"/>
              <a:ea typeface="Calibri"/>
              <a:cs typeface="Times New Roman"/>
            </a:rPr>
            <a:t>Кто его откроет?</a:t>
          </a:r>
          <a:endParaRPr lang="ru-RU" sz="1200" kern="1200" dirty="0">
            <a:effectLst/>
            <a:latin typeface="Calibri"/>
            <a:ea typeface="Calibri"/>
            <a:cs typeface="Times New Roman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i="1" kern="1200" dirty="0" smtClean="0">
              <a:effectLst/>
              <a:latin typeface="Times New Roman"/>
              <a:ea typeface="Calibri"/>
              <a:cs typeface="Times New Roman"/>
            </a:rPr>
            <a:t>Мы замочек постучали,</a:t>
          </a:r>
          <a:endParaRPr lang="ru-RU" sz="1200" kern="1200" dirty="0">
            <a:effectLst/>
            <a:latin typeface="Calibri"/>
            <a:ea typeface="Calibri"/>
            <a:cs typeface="Times New Roman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i="1" kern="1200" dirty="0" smtClean="0">
              <a:effectLst/>
              <a:latin typeface="Times New Roman"/>
              <a:ea typeface="Calibri"/>
              <a:cs typeface="Times New Roman"/>
            </a:rPr>
            <a:t>Мы замочек покрутили,</a:t>
          </a:r>
          <a:endParaRPr lang="ru-RU" sz="1200" kern="1200" dirty="0">
            <a:effectLst/>
            <a:latin typeface="Calibri"/>
            <a:ea typeface="Calibri"/>
            <a:cs typeface="Times New Roman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i="1" kern="1200" dirty="0" smtClean="0">
              <a:effectLst/>
              <a:latin typeface="Times New Roman"/>
              <a:ea typeface="Calibri"/>
              <a:cs typeface="Times New Roman"/>
            </a:rPr>
            <a:t>Мы замочек потянули</a:t>
          </a:r>
          <a:endParaRPr lang="ru-RU" sz="1200" kern="1200" dirty="0">
            <a:effectLst/>
            <a:latin typeface="Calibri"/>
            <a:ea typeface="Calibri"/>
            <a:cs typeface="Times New Roman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i="1" kern="1200" dirty="0" smtClean="0">
              <a:effectLst/>
              <a:latin typeface="Times New Roman"/>
              <a:ea typeface="Calibri"/>
              <a:cs typeface="Times New Roman"/>
            </a:rPr>
            <a:t>И замочек мы открыли.</a:t>
          </a:r>
          <a:endParaRPr lang="ru-RU" sz="1200" kern="1200" dirty="0">
            <a:effectLst/>
            <a:latin typeface="Calibri"/>
            <a:ea typeface="Calibri"/>
            <a:cs typeface="Times New Roman"/>
          </a:endParaRPr>
        </a:p>
      </dsp:txBody>
      <dsp:txXfrm>
        <a:off x="6228697" y="893506"/>
        <a:ext cx="1891827" cy="13278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C3E63-5815-4164-BC8B-088C2A49B0FB}">
      <dsp:nvSpPr>
        <dsp:cNvPr id="0" name=""/>
        <dsp:cNvSpPr/>
      </dsp:nvSpPr>
      <dsp:spPr>
        <a:xfrm>
          <a:off x="4262" y="0"/>
          <a:ext cx="3738080" cy="260806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62230" bIns="0" numCol="1" spcCol="1270" anchor="t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rgbClr val="FFFF00"/>
              </a:solidFill>
            </a:rPr>
            <a:t>Игровое упражнение «Мяч для кошки»</a:t>
          </a:r>
          <a:endParaRPr lang="ru-RU" sz="1400" b="1" kern="1200" dirty="0">
            <a:solidFill>
              <a:srgbClr val="FFFF00"/>
            </a:solidFill>
          </a:endParaRPr>
        </a:p>
      </dsp:txBody>
      <dsp:txXfrm rot="16200000">
        <a:off x="-691235" y="695498"/>
        <a:ext cx="2138612" cy="747616"/>
      </dsp:txXfrm>
    </dsp:sp>
    <dsp:sp modelId="{1F6D3264-26BC-4981-9128-16DBDFCB069E}">
      <dsp:nvSpPr>
        <dsp:cNvPr id="0" name=""/>
        <dsp:cNvSpPr/>
      </dsp:nvSpPr>
      <dsp:spPr>
        <a:xfrm>
          <a:off x="709920" y="0"/>
          <a:ext cx="2784870" cy="2608064"/>
        </a:xfrm>
        <a:prstGeom prst="rect">
          <a:avLst/>
        </a:prstGeom>
        <a:noFill/>
        <a:ln w="25400" cap="flat" cmpd="sng" algn="ctr">
          <a:noFill/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/>
            <a:t>Инструкция: </a:t>
          </a:r>
          <a:endParaRPr lang="ru-RU" sz="1600" u="sng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Выбор мяча по величине</a:t>
          </a:r>
          <a:endParaRPr lang="ru-RU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Маленькой кошечке нужен маленький мяч.</a:t>
          </a:r>
          <a:endParaRPr lang="ru-RU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Возьми маленький мяч.</a:t>
          </a:r>
          <a:endParaRPr lang="ru-RU" sz="1600" kern="1200" dirty="0"/>
        </a:p>
      </dsp:txBody>
      <dsp:txXfrm>
        <a:off x="709920" y="0"/>
        <a:ext cx="2784870" cy="2608064"/>
      </dsp:txXfrm>
    </dsp:sp>
    <dsp:sp modelId="{58ECC598-2F17-44AA-A2F3-C86477BB54AC}">
      <dsp:nvSpPr>
        <dsp:cNvPr id="0" name=""/>
        <dsp:cNvSpPr/>
      </dsp:nvSpPr>
      <dsp:spPr>
        <a:xfrm>
          <a:off x="3857183" y="0"/>
          <a:ext cx="3919680" cy="2608064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51435" rIns="66675" bIns="0" numCol="1" spcCol="1270" anchor="t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1" kern="1200" dirty="0" smtClean="0">
              <a:solidFill>
                <a:srgbClr val="FFFF00"/>
              </a:solidFill>
            </a:rPr>
            <a:t>Пальчиковая гимнастика Комплекс «Разминка»</a:t>
          </a:r>
          <a:endParaRPr lang="ru-RU" sz="1500" b="1" kern="1200" dirty="0">
            <a:solidFill>
              <a:srgbClr val="FFFF00"/>
            </a:solidFill>
          </a:endParaRPr>
        </a:p>
      </dsp:txBody>
      <dsp:txXfrm rot="16200000">
        <a:off x="3179845" y="677338"/>
        <a:ext cx="2138612" cy="783936"/>
      </dsp:txXfrm>
    </dsp:sp>
    <dsp:sp modelId="{2F93B104-D7B6-498E-A833-36C67CEE863F}">
      <dsp:nvSpPr>
        <dsp:cNvPr id="0" name=""/>
        <dsp:cNvSpPr/>
      </dsp:nvSpPr>
      <dsp:spPr>
        <a:xfrm rot="5400000">
          <a:off x="3677049" y="1999181"/>
          <a:ext cx="383337" cy="47390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3B0EBF-AF2D-4510-85AB-9E83EA12BD7C}">
      <dsp:nvSpPr>
        <dsp:cNvPr id="0" name=""/>
        <dsp:cNvSpPr/>
      </dsp:nvSpPr>
      <dsp:spPr>
        <a:xfrm>
          <a:off x="4585995" y="0"/>
          <a:ext cx="2920161" cy="2608064"/>
        </a:xfrm>
        <a:prstGeom prst="rect">
          <a:avLst/>
        </a:prstGeom>
        <a:noFill/>
        <a:ln w="25400" cap="flat" cmpd="sng" algn="ctr">
          <a:noFill/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Мячик сильно </a:t>
          </a:r>
          <a:r>
            <a:rPr lang="ru-RU" sz="1600" i="1" kern="1200" dirty="0" err="1" smtClean="0"/>
            <a:t>посжимаю</a:t>
          </a:r>
          <a:endParaRPr lang="ru-RU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И ладошку поменяю,</a:t>
          </a:r>
          <a:endParaRPr lang="ru-RU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Я круги мячом катаю,</a:t>
          </a:r>
          <a:endParaRPr lang="ru-RU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Из – под  рук не выпускаю.</a:t>
          </a:r>
          <a:endParaRPr lang="ru-RU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Поиграю я в футбол</a:t>
          </a:r>
          <a:endParaRPr lang="ru-RU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И забью в ворота гол.</a:t>
          </a:r>
          <a:endParaRPr lang="ru-RU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Спрячьте мяч ладошкой.</a:t>
          </a:r>
          <a:endParaRPr lang="ru-RU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</a:t>
          </a:r>
          <a:r>
            <a:rPr lang="ru-RU" sz="1600" kern="1200" dirty="0" smtClean="0"/>
            <a:t>Это маленький мяч, его можно спрятать.</a:t>
          </a:r>
          <a:endParaRPr lang="ru-RU" sz="1600" kern="1200" dirty="0"/>
        </a:p>
      </dsp:txBody>
      <dsp:txXfrm>
        <a:off x="4585995" y="0"/>
        <a:ext cx="2920161" cy="2608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7E90E-E331-48B6-9534-63221D4CAD4E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34BFC-AB74-4B20-AE7C-0DE7E9B997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724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6797-F48C-47AD-890A-7ADF9886C3B2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D47E-BB0C-48D7-92F8-2146010466E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6797-F48C-47AD-890A-7ADF9886C3B2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D47E-BB0C-48D7-92F8-2146010466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6797-F48C-47AD-890A-7ADF9886C3B2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D47E-BB0C-48D7-92F8-2146010466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6797-F48C-47AD-890A-7ADF9886C3B2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D47E-BB0C-48D7-92F8-2146010466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6797-F48C-47AD-890A-7ADF9886C3B2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D47E-BB0C-48D7-92F8-2146010466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6797-F48C-47AD-890A-7ADF9886C3B2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D47E-BB0C-48D7-92F8-2146010466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6797-F48C-47AD-890A-7ADF9886C3B2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D47E-BB0C-48D7-92F8-2146010466E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6797-F48C-47AD-890A-7ADF9886C3B2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D47E-BB0C-48D7-92F8-2146010466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6797-F48C-47AD-890A-7ADF9886C3B2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D47E-BB0C-48D7-92F8-2146010466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6797-F48C-47AD-890A-7ADF9886C3B2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D47E-BB0C-48D7-92F8-2146010466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6797-F48C-47AD-890A-7ADF9886C3B2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FD47E-BB0C-48D7-92F8-2146010466E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8B6797-F48C-47AD-890A-7ADF9886C3B2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CFD47E-BB0C-48D7-92F8-2146010466E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683568" y="441000"/>
            <a:ext cx="7920880" cy="1187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187" y="751246"/>
            <a:ext cx="6651625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94287" y="2132856"/>
            <a:ext cx="8499443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Презентация открытого урока</a:t>
            </a:r>
          </a:p>
          <a:p>
            <a:pPr algn="ctr"/>
            <a:endParaRPr lang="ru-RU" sz="2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ru-RU" sz="2400" b="1" i="1" dirty="0" smtClean="0"/>
              <a:t>Тема: Величина (большой – маленький) </a:t>
            </a:r>
            <a:endParaRPr lang="ru-RU" sz="2400" dirty="0" smtClean="0"/>
          </a:p>
          <a:p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</a:t>
            </a:r>
            <a:r>
              <a:rPr lang="ru-RU" sz="2400" b="1" dirty="0" smtClean="0"/>
              <a:t>(математические </a:t>
            </a:r>
            <a:r>
              <a:rPr lang="ru-RU" sz="2400" b="1" dirty="0"/>
              <a:t>представления и </a:t>
            </a:r>
            <a:r>
              <a:rPr lang="ru-RU" sz="2400" b="1" dirty="0" smtClean="0"/>
              <a:t>конструирование)</a:t>
            </a:r>
            <a:endParaRPr lang="ru-RU" sz="2400" dirty="0"/>
          </a:p>
          <a:p>
            <a:r>
              <a:rPr lang="ru-RU" sz="2400" b="1" i="1" dirty="0"/>
              <a:t> </a:t>
            </a:r>
            <a:endParaRPr lang="ru-RU" sz="2400" dirty="0"/>
          </a:p>
          <a:p>
            <a:pPr algn="ctr"/>
            <a:r>
              <a:rPr lang="ru-RU" sz="2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7</a:t>
            </a:r>
            <a:r>
              <a:rPr lang="ru-RU" sz="2400" b="1" cap="all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2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«Ж»  КЛАСС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5293182"/>
            <a:ext cx="3024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1400" i="1" cap="all" dirty="0">
                <a:ln/>
                <a:effectLst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Учитель: </a:t>
            </a:r>
            <a:r>
              <a:rPr lang="ru-RU" sz="1400" i="1" cap="all" dirty="0" err="1">
                <a:ln/>
                <a:effectLst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Чеченкова</a:t>
            </a:r>
            <a:r>
              <a:rPr lang="ru-RU" sz="1400" i="1" cap="all" dirty="0">
                <a:ln/>
                <a:effectLst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Е.В.</a:t>
            </a:r>
          </a:p>
          <a:p>
            <a:pPr lvl="0" algn="r"/>
            <a:r>
              <a:rPr lang="ru-RU" sz="1400" i="1" cap="all" dirty="0">
                <a:ln/>
                <a:effectLst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Дата проведения: </a:t>
            </a:r>
            <a:r>
              <a:rPr lang="ru-RU" sz="1400" i="1" cap="all" dirty="0" smtClean="0">
                <a:ln/>
                <a:effectLst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14.04.2013</a:t>
            </a:r>
            <a:endParaRPr lang="ru-RU" sz="1400" i="1" cap="all" dirty="0">
              <a:ln/>
              <a:effectLst>
                <a:reflection blurRad="10000" stA="55000" endPos="48000" dist="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57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ea typeface="Calibri"/>
                <a:cs typeface="Times New Roman"/>
              </a:rPr>
              <a:t>Тема: </a:t>
            </a:r>
            <a:r>
              <a:rPr lang="ru-RU" sz="1400" dirty="0">
                <a:ea typeface="Calibri"/>
                <a:cs typeface="Times New Roman"/>
              </a:rPr>
              <a:t>Величина (большой – маленький) </a:t>
            </a:r>
          </a:p>
          <a:p>
            <a:pPr>
              <a:spcAft>
                <a:spcPts val="0"/>
              </a:spcAft>
            </a:pPr>
            <a:r>
              <a:rPr lang="ru-RU" sz="1400" b="1" dirty="0" smtClean="0">
                <a:ea typeface="Calibri"/>
                <a:cs typeface="Times New Roman"/>
              </a:rPr>
              <a:t>Форма проведения</a:t>
            </a:r>
            <a:r>
              <a:rPr lang="ru-RU" sz="1400" dirty="0" smtClean="0">
                <a:ea typeface="Calibri"/>
                <a:cs typeface="Times New Roman"/>
              </a:rPr>
              <a:t>: фронтальная</a:t>
            </a:r>
            <a:endParaRPr lang="ru-RU" sz="14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1400" b="1" dirty="0">
                <a:ea typeface="Calibri"/>
                <a:cs typeface="Times New Roman"/>
              </a:rPr>
              <a:t>Предмет: </a:t>
            </a:r>
            <a:r>
              <a:rPr lang="ru-RU" sz="1400" dirty="0">
                <a:ea typeface="Calibri"/>
                <a:cs typeface="Times New Roman"/>
              </a:rPr>
              <a:t>Математические представления и конструирование.</a:t>
            </a:r>
          </a:p>
          <a:p>
            <a:pPr>
              <a:spcAft>
                <a:spcPts val="0"/>
              </a:spcAft>
            </a:pPr>
            <a:r>
              <a:rPr lang="ru-RU" sz="1400" dirty="0">
                <a:ea typeface="Calibri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1400" b="1" dirty="0">
                <a:ea typeface="Calibri"/>
                <a:cs typeface="Times New Roman"/>
              </a:rPr>
              <a:t>Цель</a:t>
            </a:r>
            <a:r>
              <a:rPr lang="ru-RU" sz="1400" b="1" dirty="0" smtClean="0">
                <a:ea typeface="Calibri"/>
                <a:cs typeface="Times New Roman"/>
              </a:rPr>
              <a:t>:    </a:t>
            </a:r>
            <a:r>
              <a:rPr lang="ru-RU" sz="1400" dirty="0">
                <a:ea typeface="Calibri"/>
                <a:cs typeface="Times New Roman"/>
              </a:rPr>
              <a:t>1. </a:t>
            </a:r>
            <a:r>
              <a:rPr lang="ru-RU" sz="1400" dirty="0" smtClean="0">
                <a:ea typeface="Calibri"/>
                <a:cs typeface="Times New Roman"/>
              </a:rPr>
              <a:t>Учить </a:t>
            </a:r>
            <a:r>
              <a:rPr lang="ru-RU" sz="1400" dirty="0">
                <a:ea typeface="Calibri"/>
                <a:cs typeface="Times New Roman"/>
              </a:rPr>
              <a:t>детей различать и группировать предметы по величине (большой – маленький);</a:t>
            </a:r>
          </a:p>
          <a:p>
            <a:pPr>
              <a:spcAft>
                <a:spcPts val="0"/>
              </a:spcAft>
            </a:pPr>
            <a:r>
              <a:rPr lang="ru-RU" sz="1400" dirty="0">
                <a:ea typeface="Calibri"/>
                <a:cs typeface="Times New Roman"/>
              </a:rPr>
              <a:t>             2. Развивать зрительно – моторную координацию, внимание, мышление;</a:t>
            </a:r>
          </a:p>
          <a:p>
            <a:pPr>
              <a:spcAft>
                <a:spcPts val="0"/>
              </a:spcAft>
            </a:pPr>
            <a:r>
              <a:rPr lang="ru-RU" sz="1400" dirty="0">
                <a:ea typeface="Calibri"/>
                <a:cs typeface="Times New Roman"/>
              </a:rPr>
              <a:t>             3. Воспитывать мотивацию к учению.</a:t>
            </a:r>
          </a:p>
          <a:p>
            <a:pPr>
              <a:spcAft>
                <a:spcPts val="0"/>
              </a:spcAft>
            </a:pPr>
            <a:r>
              <a:rPr lang="ru-RU" sz="1400" dirty="0">
                <a:ea typeface="Calibri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1400" b="1" dirty="0">
                <a:ea typeface="Calibri"/>
                <a:cs typeface="Times New Roman"/>
              </a:rPr>
              <a:t>Оборудование: </a:t>
            </a:r>
            <a:endParaRPr lang="ru-RU" sz="14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1400" i="1" u="sng" dirty="0">
                <a:ea typeface="Calibri"/>
                <a:cs typeface="Times New Roman"/>
              </a:rPr>
              <a:t>демонстрационный материал:</a:t>
            </a:r>
            <a:r>
              <a:rPr lang="ru-RU" sz="1400" dirty="0">
                <a:ea typeface="Calibri"/>
                <a:cs typeface="Times New Roman"/>
              </a:rPr>
              <a:t>  2 коробки разной величины, игрушка – кот, аудиозапись, колокольчик, мольберт, учебная доска, набор кубиков разной величины, 2 подноса – синий и жёлтый, мел, указка</a:t>
            </a:r>
            <a:r>
              <a:rPr lang="ru-RU" sz="1400" dirty="0" smtClean="0">
                <a:ea typeface="Calibri"/>
                <a:cs typeface="Times New Roman"/>
              </a:rPr>
              <a:t>;</a:t>
            </a:r>
          </a:p>
          <a:p>
            <a:pPr>
              <a:spcAft>
                <a:spcPts val="0"/>
              </a:spcAft>
            </a:pPr>
            <a:endParaRPr lang="ru-RU" sz="14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1400" i="1" u="sng" dirty="0">
                <a:ea typeface="Calibri"/>
                <a:cs typeface="Times New Roman"/>
              </a:rPr>
              <a:t>раздаточный материал:</a:t>
            </a:r>
            <a:r>
              <a:rPr lang="ru-RU" sz="1400" dirty="0">
                <a:ea typeface="Calibri"/>
                <a:cs typeface="Times New Roman"/>
              </a:rPr>
              <a:t>  набор кубиков разной величины, замочки бумажные по количеству  учеников, листы белой бумаги, 2 карандаша (красный, зелёный), </a:t>
            </a:r>
            <a:r>
              <a:rPr lang="ru-RU" sz="1400" dirty="0" err="1">
                <a:ea typeface="Calibri"/>
                <a:cs typeface="Times New Roman"/>
              </a:rPr>
              <a:t>фитбол</a:t>
            </a:r>
            <a:r>
              <a:rPr lang="ru-RU" sz="1400" dirty="0">
                <a:ea typeface="Calibri"/>
                <a:cs typeface="Times New Roman"/>
              </a:rPr>
              <a:t> - 2 шт.</a:t>
            </a:r>
          </a:p>
          <a:p>
            <a:pPr>
              <a:spcAft>
                <a:spcPts val="0"/>
              </a:spcAft>
            </a:pPr>
            <a:r>
              <a:rPr lang="ru-RU" sz="1400" dirty="0">
                <a:ea typeface="Calibri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1400" b="1" dirty="0">
                <a:ea typeface="Calibri"/>
                <a:cs typeface="Times New Roman"/>
              </a:rPr>
              <a:t>Предварительная работа:</a:t>
            </a:r>
            <a:endParaRPr lang="ru-RU" sz="14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1400" b="1" dirty="0">
                <a:ea typeface="Calibri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ea typeface="Calibri"/>
                <a:cs typeface="Times New Roman"/>
              </a:rPr>
              <a:t>-  знакомство с понятием «большой – маленький»;</a:t>
            </a:r>
          </a:p>
          <a:p>
            <a:pPr>
              <a:spcAft>
                <a:spcPts val="0"/>
              </a:spcAft>
            </a:pPr>
            <a:r>
              <a:rPr lang="ru-RU" sz="1400" dirty="0">
                <a:ea typeface="Calibri"/>
                <a:cs typeface="Times New Roman"/>
              </a:rPr>
              <a:t>-  пальчиковая гимнастика;</a:t>
            </a:r>
          </a:p>
          <a:p>
            <a:pPr>
              <a:spcAft>
                <a:spcPts val="0"/>
              </a:spcAft>
            </a:pPr>
            <a:r>
              <a:rPr lang="ru-RU" sz="1400" dirty="0">
                <a:ea typeface="Calibri"/>
                <a:cs typeface="Times New Roman"/>
              </a:rPr>
              <a:t>-  конструирование: сооружение построек из кубиков «Башня», «Дом»;</a:t>
            </a:r>
          </a:p>
          <a:p>
            <a:pPr>
              <a:spcAft>
                <a:spcPts val="0"/>
              </a:spcAft>
            </a:pPr>
            <a:r>
              <a:rPr lang="ru-RU" sz="1400" dirty="0">
                <a:ea typeface="Calibri"/>
                <a:cs typeface="Times New Roman"/>
              </a:rPr>
              <a:t>-  описывание предметов разной величины пальцем в ёмкости с крупой;</a:t>
            </a:r>
          </a:p>
          <a:p>
            <a:pPr>
              <a:spcAft>
                <a:spcPts val="0"/>
              </a:spcAft>
            </a:pPr>
            <a:r>
              <a:rPr lang="ru-RU" sz="1400" dirty="0">
                <a:ea typeface="Calibri"/>
                <a:cs typeface="Times New Roman"/>
              </a:rPr>
              <a:t>-  игры со </a:t>
            </a:r>
            <a:r>
              <a:rPr lang="ru-RU" sz="1400" dirty="0" err="1">
                <a:ea typeface="Calibri"/>
                <a:cs typeface="Times New Roman"/>
              </a:rPr>
              <a:t>сборно</a:t>
            </a:r>
            <a:r>
              <a:rPr lang="ru-RU" sz="1400" dirty="0">
                <a:ea typeface="Calibri"/>
                <a:cs typeface="Times New Roman"/>
              </a:rPr>
              <a:t> – разборными игрушками: стаканчики, матрёшки, пирамидки;</a:t>
            </a:r>
          </a:p>
          <a:p>
            <a:pPr>
              <a:spcAft>
                <a:spcPts val="0"/>
              </a:spcAft>
            </a:pPr>
            <a:r>
              <a:rPr lang="ru-RU" sz="1400" dirty="0">
                <a:ea typeface="Calibri"/>
                <a:cs typeface="Times New Roman"/>
              </a:rPr>
              <a:t>-  Д/И «Найди такой же», «Узнай и покажи», «Собери грибочки в корзину».</a:t>
            </a:r>
            <a:endParaRPr lang="ru-RU" sz="14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92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043608" y="332656"/>
            <a:ext cx="7272808" cy="100811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 УРОКА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Вступительная часть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момент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7616" y="1484784"/>
            <a:ext cx="6336704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Звенит звонок</a:t>
            </a:r>
          </a:p>
          <a:p>
            <a:r>
              <a:rPr lang="ru-RU" dirty="0"/>
              <a:t>- Прозвенел звонок, начинаем мы урок</a:t>
            </a:r>
          </a:p>
          <a:p>
            <a:r>
              <a:rPr lang="ru-RU" dirty="0"/>
              <a:t>- Посмотрите, сколько у нас гостей.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Давайте </a:t>
            </a:r>
            <a:r>
              <a:rPr lang="ru-RU" dirty="0"/>
              <a:t>поздороваемся с </a:t>
            </a:r>
            <a:r>
              <a:rPr lang="ru-RU" dirty="0" smtClean="0"/>
              <a:t>ними </a:t>
            </a:r>
          </a:p>
          <a:p>
            <a:r>
              <a:rPr lang="ru-RU" sz="1600" dirty="0" smtClean="0"/>
              <a:t>(</a:t>
            </a:r>
            <a:r>
              <a:rPr lang="ru-RU" sz="1600" i="1" dirty="0" smtClean="0"/>
              <a:t>ученики здороваются)</a:t>
            </a:r>
          </a:p>
          <a:p>
            <a:r>
              <a:rPr lang="ru-RU" sz="1600" i="1" dirty="0" smtClean="0"/>
              <a:t>- </a:t>
            </a:r>
            <a:r>
              <a:rPr lang="ru-RU" dirty="0" smtClean="0"/>
              <a:t>Здравствуйте!</a:t>
            </a:r>
            <a:endParaRPr lang="ru-RU" dirty="0"/>
          </a:p>
          <a:p>
            <a:r>
              <a:rPr lang="ru-RU" dirty="0"/>
              <a:t>- Проходите в класс.</a:t>
            </a:r>
          </a:p>
          <a:p>
            <a:r>
              <a:rPr lang="ru-RU" dirty="0"/>
              <a:t>- Садитесь на скамейку.</a:t>
            </a:r>
          </a:p>
        </p:txBody>
      </p:sp>
      <p:pic>
        <p:nvPicPr>
          <p:cNvPr id="6" name="Picture 2" descr="C:\Users\samsung\AppData\Local\Microsoft\Windows\Temporary Internet Files\Content.IE5\7JVV3336\MC9004358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467309"/>
            <a:ext cx="1947416" cy="191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Выноска со стрелкой вниз 6"/>
          <p:cNvSpPr/>
          <p:nvPr/>
        </p:nvSpPr>
        <p:spPr>
          <a:xfrm>
            <a:off x="1259632" y="3933056"/>
            <a:ext cx="6264696" cy="2232248"/>
          </a:xfrm>
          <a:prstGeom prst="downArrowCallout">
            <a:avLst>
              <a:gd name="adj1" fmla="val 186059"/>
              <a:gd name="adj2" fmla="val 158321"/>
              <a:gd name="adj3" fmla="val 25000"/>
              <a:gd name="adj4" fmla="val 6095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РИТУАЛ «ПРИВЕТСТВИЕ!»</a:t>
            </a: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Кто здесь? Кто пришёл?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Это, Катя!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Катя говорит вам, привет!</a:t>
            </a:r>
          </a:p>
          <a:p>
            <a:pPr algn="ctr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(затем обращение идёт к каждому  ученику)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Кто здесь? Кто пришёл?.....</a:t>
            </a:r>
          </a:p>
        </p:txBody>
      </p:sp>
    </p:spTree>
    <p:extLst>
      <p:ext uri="{BB962C8B-B14F-4D97-AF65-F5344CB8AC3E}">
        <p14:creationId xmlns:p14="http://schemas.microsoft.com/office/powerpoint/2010/main" val="340498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59532" y="934038"/>
            <a:ext cx="828092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/>
                <a:ea typeface="Calibri"/>
                <a:cs typeface="Times New Roman"/>
              </a:rPr>
              <a:t>- </a:t>
            </a:r>
            <a:r>
              <a:rPr lang="ru-RU" sz="1400" dirty="0" smtClean="0">
                <a:effectLst/>
                <a:ea typeface="Calibri"/>
                <a:cs typeface="Times New Roman"/>
              </a:rPr>
              <a:t>У нас урок математики.</a:t>
            </a:r>
          </a:p>
          <a:p>
            <a:r>
              <a:rPr lang="ru-RU" sz="1400" dirty="0" smtClean="0">
                <a:effectLst/>
                <a:ea typeface="Calibri"/>
                <a:cs typeface="Times New Roman"/>
              </a:rPr>
              <a:t>- Вспомним понятия: большой – маленький</a:t>
            </a:r>
          </a:p>
          <a:p>
            <a:r>
              <a:rPr lang="ru-RU" sz="1400" dirty="0" smtClean="0">
                <a:effectLst/>
                <a:ea typeface="Calibri"/>
                <a:cs typeface="Times New Roman"/>
              </a:rPr>
              <a:t>-  Посмотрите, у меня на столе стоят две коробки </a:t>
            </a:r>
            <a:r>
              <a:rPr lang="ru-RU" sz="1400" i="1" dirty="0" smtClean="0">
                <a:effectLst/>
                <a:ea typeface="Calibri"/>
                <a:cs typeface="Times New Roman"/>
              </a:rPr>
              <a:t>(учитель обращает внимание учеников на коробки).</a:t>
            </a:r>
            <a:endParaRPr lang="ru-RU" sz="1400" dirty="0" smtClean="0">
              <a:effectLst/>
              <a:ea typeface="Calibri"/>
              <a:cs typeface="Times New Roman"/>
            </a:endParaRPr>
          </a:p>
          <a:p>
            <a:r>
              <a:rPr lang="ru-RU" sz="1400" dirty="0" smtClean="0">
                <a:effectLst/>
                <a:ea typeface="Calibri"/>
                <a:cs typeface="Times New Roman"/>
              </a:rPr>
              <a:t>- Оля, покажи большую коробку. Молодец.</a:t>
            </a:r>
          </a:p>
          <a:p>
            <a:r>
              <a:rPr lang="ru-RU" sz="1400" dirty="0" smtClean="0">
                <a:effectLst/>
                <a:ea typeface="Calibri"/>
                <a:cs typeface="Times New Roman"/>
              </a:rPr>
              <a:t>- Лера, покажи маленькую коробку. Молодец.</a:t>
            </a:r>
          </a:p>
          <a:p>
            <a:r>
              <a:rPr lang="ru-RU" sz="1400" dirty="0" smtClean="0">
                <a:effectLst/>
                <a:ea typeface="Calibri"/>
                <a:cs typeface="Times New Roman"/>
              </a:rPr>
              <a:t>- Посмотрим, что там.</a:t>
            </a:r>
          </a:p>
          <a:p>
            <a:r>
              <a:rPr lang="ru-RU" sz="1400" dirty="0" smtClean="0">
                <a:effectLst/>
                <a:ea typeface="Calibri"/>
                <a:cs typeface="Times New Roman"/>
              </a:rPr>
              <a:t>- Это кубик. Еще кубик.</a:t>
            </a:r>
          </a:p>
          <a:p>
            <a:r>
              <a:rPr lang="ru-RU" sz="1400" dirty="0" smtClean="0">
                <a:effectLst/>
                <a:ea typeface="Calibri"/>
                <a:cs typeface="Times New Roman"/>
              </a:rPr>
              <a:t>- Достанем кубики из коробки</a:t>
            </a:r>
          </a:p>
          <a:p>
            <a:endParaRPr lang="ru-RU" sz="1400" dirty="0" smtClean="0">
              <a:effectLst/>
              <a:ea typeface="Calibri"/>
              <a:cs typeface="Times New Roman"/>
            </a:endParaRPr>
          </a:p>
          <a:p>
            <a:endParaRPr lang="ru-RU" sz="1400" dirty="0" smtClean="0">
              <a:effectLst/>
              <a:ea typeface="Calibri"/>
              <a:cs typeface="Times New Roman"/>
            </a:endParaRPr>
          </a:p>
          <a:p>
            <a:endParaRPr lang="ru-RU" sz="1400" dirty="0" smtClean="0">
              <a:ea typeface="Calibri"/>
              <a:cs typeface="Times New Roman"/>
            </a:endParaRPr>
          </a:p>
          <a:p>
            <a:pPr marL="285750" indent="-285750">
              <a:buFontTx/>
              <a:buChar char="-"/>
            </a:pPr>
            <a:endParaRPr lang="ru-RU" sz="1400" dirty="0">
              <a:effectLst/>
              <a:ea typeface="Calibri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497541"/>
            <a:ext cx="7344816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ПОВТОРЕНИЕ ПРОЙДЕННОГО МАТЕРИАЛА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08584" y="3051820"/>
            <a:ext cx="7344816" cy="4854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СООБЩЕНИЕ ТЕМЫ: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Сегодня мы с вами будем играть с предметами  и измерять их.</a:t>
            </a:r>
          </a:p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2669500749"/>
              </p:ext>
            </p:extLst>
          </p:nvPr>
        </p:nvGraphicFramePr>
        <p:xfrm>
          <a:off x="359532" y="4077072"/>
          <a:ext cx="8368172" cy="2317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814884" y="3708648"/>
            <a:ext cx="7344816" cy="243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 ОСНОВНАЯ ЧАСТЬ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88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71287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Постучим.</a:t>
            </a:r>
          </a:p>
          <a:p>
            <a:r>
              <a:rPr lang="ru-RU" sz="1400" dirty="0" smtClean="0">
                <a:effectLst/>
                <a:ea typeface="Calibri"/>
                <a:cs typeface="Times New Roman"/>
              </a:rPr>
              <a:t>- Кто, кто в домике живёт?</a:t>
            </a:r>
          </a:p>
          <a:p>
            <a:r>
              <a:rPr lang="ru-RU" sz="1400" i="1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Учитель нажимает на кнопку и раздаётся подражательный звук: мяу – мяу.</a:t>
            </a:r>
            <a:endParaRPr lang="ru-RU" sz="1400" dirty="0" smtClean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1400" dirty="0" smtClean="0">
                <a:effectLst/>
                <a:ea typeface="Calibri"/>
                <a:cs typeface="Times New Roman"/>
              </a:rPr>
              <a:t>- Это кошечка.</a:t>
            </a:r>
          </a:p>
          <a:p>
            <a:r>
              <a:rPr lang="ru-RU" sz="1400" dirty="0" smtClean="0">
                <a:effectLst/>
                <a:ea typeface="Calibri"/>
                <a:cs typeface="Times New Roman"/>
              </a:rPr>
              <a:t>- Оля,  дом  кошки  большой или маленький, покажи.</a:t>
            </a:r>
          </a:p>
          <a:p>
            <a:r>
              <a:rPr lang="ru-RU" sz="1400" i="1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Учитель спрашивает каждого ученика.</a:t>
            </a:r>
            <a:endParaRPr lang="ru-RU" sz="1400" dirty="0" smtClean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1400" dirty="0" smtClean="0">
                <a:effectLst/>
                <a:ea typeface="Calibri"/>
                <a:cs typeface="Times New Roman"/>
              </a:rPr>
              <a:t>- Правильно, это маленький дом </a:t>
            </a:r>
            <a:r>
              <a:rPr lang="ru-RU" sz="1400" i="1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(ученики поочерёдно показывают величину движениями рук)</a:t>
            </a:r>
            <a:endParaRPr lang="ru-RU" sz="1400" i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1400" i="1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Учитель показывает кошку.</a:t>
            </a:r>
            <a:endParaRPr lang="ru-RU" sz="1400" dirty="0" smtClean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1400" dirty="0" smtClean="0">
                <a:effectLst/>
                <a:ea typeface="Calibri"/>
                <a:cs typeface="Times New Roman"/>
              </a:rPr>
              <a:t>- Поздороваемся с кошечкой.</a:t>
            </a:r>
          </a:p>
          <a:p>
            <a:r>
              <a:rPr lang="ru-RU" sz="1400" dirty="0" smtClean="0">
                <a:effectLst/>
                <a:ea typeface="Calibri"/>
                <a:cs typeface="Times New Roman"/>
              </a:rPr>
              <a:t>- Кошечка большая или маленькая, покажи.</a:t>
            </a:r>
          </a:p>
          <a:p>
            <a:r>
              <a:rPr lang="ru-RU" sz="1400" dirty="0" smtClean="0">
                <a:effectLst/>
                <a:ea typeface="Calibri"/>
                <a:cs typeface="Times New Roman"/>
              </a:rPr>
              <a:t>- Правильно, это маленькая кошечка.</a:t>
            </a:r>
            <a:endParaRPr lang="ru-RU" sz="1400" dirty="0">
              <a:ea typeface="Calibri"/>
              <a:cs typeface="Times New Roman"/>
            </a:endParaRPr>
          </a:p>
          <a:p>
            <a:r>
              <a:rPr lang="ru-RU" sz="1400" dirty="0" smtClean="0">
                <a:effectLst/>
                <a:ea typeface="Calibri"/>
                <a:cs typeface="Times New Roman"/>
              </a:rPr>
              <a:t>- Давайте с кошкой поиграем. Она любит играть в мяч.</a:t>
            </a:r>
          </a:p>
          <a:p>
            <a:r>
              <a:rPr lang="ru-RU" sz="1400" dirty="0" smtClean="0">
                <a:effectLst/>
                <a:ea typeface="Calibri"/>
                <a:cs typeface="Times New Roman"/>
              </a:rPr>
              <a:t> </a:t>
            </a:r>
            <a:endParaRPr lang="ru-RU" sz="1400" dirty="0">
              <a:effectLst/>
              <a:ea typeface="Calibri"/>
              <a:cs typeface="Times New Roman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78909437"/>
              </p:ext>
            </p:extLst>
          </p:nvPr>
        </p:nvGraphicFramePr>
        <p:xfrm>
          <a:off x="755576" y="3140968"/>
          <a:ext cx="7776864" cy="2608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120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36712"/>
            <a:ext cx="756084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- А теперь покажите котику, как мы играем с большим мячом.</a:t>
            </a:r>
          </a:p>
          <a:p>
            <a:r>
              <a:rPr lang="ru-RU" sz="1600" dirty="0"/>
              <a:t>- Вот у нас их сколько </a:t>
            </a:r>
            <a:r>
              <a:rPr lang="ru-RU" sz="1600" i="1" dirty="0"/>
              <a:t>(учитель обращает внимание детей на большие мячи, лежащие на ковре).</a:t>
            </a:r>
            <a:endParaRPr lang="ru-RU" sz="1600" dirty="0"/>
          </a:p>
          <a:p>
            <a:r>
              <a:rPr lang="ru-RU" sz="1600" dirty="0"/>
              <a:t>- Оля, возьми  большой мяч.</a:t>
            </a:r>
          </a:p>
          <a:p>
            <a:r>
              <a:rPr lang="ru-RU" sz="1600" dirty="0"/>
              <a:t>- У Оли большой мяч.</a:t>
            </a:r>
          </a:p>
          <a:p>
            <a:r>
              <a:rPr lang="ru-RU" sz="1600" dirty="0"/>
              <a:t>- Оля, покажи, какой у тебя мяч.</a:t>
            </a:r>
          </a:p>
          <a:p>
            <a:r>
              <a:rPr lang="ru-RU" sz="1600" dirty="0"/>
              <a:t>- Молодец. Большой.</a:t>
            </a:r>
          </a:p>
          <a:p>
            <a:r>
              <a:rPr lang="ru-RU" sz="1600" i="1" dirty="0"/>
              <a:t>Каждый ребёнок берёт по мячу</a:t>
            </a:r>
            <a:r>
              <a:rPr lang="ru-RU" sz="1600" i="1" dirty="0" smtClean="0"/>
              <a:t>.</a:t>
            </a:r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/>
          </a:p>
          <a:p>
            <a:endParaRPr lang="ru-RU" sz="1600" b="1" dirty="0" smtClean="0"/>
          </a:p>
          <a:p>
            <a:r>
              <a:rPr lang="ru-RU" sz="1600" b="1" dirty="0" smtClean="0"/>
              <a:t>Инструкция</a:t>
            </a:r>
            <a:r>
              <a:rPr lang="ru-RU" sz="1600" b="1" dirty="0"/>
              <a:t>: </a:t>
            </a:r>
            <a:endParaRPr lang="ru-RU" sz="1600" dirty="0"/>
          </a:p>
          <a:p>
            <a:r>
              <a:rPr lang="ru-RU" sz="1600" dirty="0"/>
              <a:t>- Берём мяч, </a:t>
            </a:r>
          </a:p>
          <a:p>
            <a:r>
              <a:rPr lang="ru-RU" sz="1600" dirty="0"/>
              <a:t>- садимся на мяч, держась за ручку,</a:t>
            </a:r>
          </a:p>
          <a:p>
            <a:r>
              <a:rPr lang="ru-RU" sz="1600" dirty="0"/>
              <a:t>- продвигаемся по классу под музыку,</a:t>
            </a:r>
          </a:p>
          <a:p>
            <a:r>
              <a:rPr lang="ru-RU" sz="1600" dirty="0"/>
              <a:t>- встаём с мяча.</a:t>
            </a:r>
          </a:p>
          <a:p>
            <a:r>
              <a:rPr lang="ru-RU" sz="1600" i="1" dirty="0"/>
              <a:t>Звучит весёлая музыка.</a:t>
            </a:r>
            <a:endParaRPr lang="ru-RU" sz="1600" dirty="0"/>
          </a:p>
          <a:p>
            <a:r>
              <a:rPr lang="ru-RU" sz="1600" dirty="0"/>
              <a:t>- Молодцы, пора немножко отдохнуть.</a:t>
            </a:r>
          </a:p>
          <a:p>
            <a:r>
              <a:rPr lang="ru-RU" sz="1600" dirty="0"/>
              <a:t>- Садитесь на места.</a:t>
            </a:r>
          </a:p>
          <a:p>
            <a:r>
              <a:rPr lang="ru-RU" sz="1600" dirty="0"/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3579" y="3075406"/>
            <a:ext cx="4680520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rgbClr val="002060"/>
                </a:solidFill>
              </a:rPr>
              <a:t>Игровое упражнение «</a:t>
            </a:r>
            <a:r>
              <a:rPr lang="ru-RU" i="1" dirty="0" err="1">
                <a:solidFill>
                  <a:srgbClr val="002060"/>
                </a:solidFill>
              </a:rPr>
              <a:t>Попрыгушки</a:t>
            </a:r>
            <a:r>
              <a:rPr lang="ru-RU" i="1" dirty="0">
                <a:solidFill>
                  <a:srgbClr val="002060"/>
                </a:solidFill>
              </a:rPr>
              <a:t>»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5124" name="Picture 4" descr="C:\Users\samsung\AppData\Local\Microsoft\Windows\Temporary Internet Files\Content.IE5\11RBXLT0\MC900440554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132856"/>
            <a:ext cx="1872208" cy="2938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34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66056" y="296652"/>
            <a:ext cx="8208912" cy="612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ПРАКТИЧЕСКАЯ ДЕЯТЕЛЬНОСТЬ ДЕТЕЙ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тетрадях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6056" y="908720"/>
            <a:ext cx="8173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- Мы играли с двумя мячами: с маленьким и большим.</a:t>
            </a:r>
          </a:p>
          <a:p>
            <a:r>
              <a:rPr lang="ru-RU" sz="1400" dirty="0"/>
              <a:t>- Нарисуем большой и маленький мяч для котёнка.</a:t>
            </a:r>
          </a:p>
          <a:p>
            <a:r>
              <a:rPr lang="ru-RU" sz="1400" dirty="0"/>
              <a:t>- На листе бумаги нарисованы контуры </a:t>
            </a:r>
            <a:r>
              <a:rPr lang="ru-RU" sz="1400" dirty="0" smtClean="0"/>
              <a:t>круга (большого и маленького). </a:t>
            </a:r>
            <a:r>
              <a:rPr lang="ru-RU" sz="1400" dirty="0"/>
              <a:t>Вам надо их разукрасить.</a:t>
            </a:r>
          </a:p>
          <a:p>
            <a:r>
              <a:rPr lang="ru-RU" sz="1400" dirty="0"/>
              <a:t>- Для этого нам нужно два карандаша: красный и зелёный.</a:t>
            </a:r>
          </a:p>
          <a:p>
            <a:r>
              <a:rPr lang="ru-RU" sz="1400" dirty="0"/>
              <a:t>- Большой </a:t>
            </a:r>
            <a:r>
              <a:rPr lang="ru-RU" sz="1400" dirty="0" smtClean="0"/>
              <a:t>круг </a:t>
            </a:r>
            <a:r>
              <a:rPr lang="ru-RU" sz="1400" dirty="0"/>
              <a:t>разукрашиваем красным карандашом.</a:t>
            </a:r>
          </a:p>
          <a:p>
            <a:r>
              <a:rPr lang="ru-RU" sz="1400" dirty="0"/>
              <a:t>- Маленький </a:t>
            </a:r>
            <a:r>
              <a:rPr lang="ru-RU" sz="1400" dirty="0" smtClean="0"/>
              <a:t>круг </a:t>
            </a:r>
            <a:r>
              <a:rPr lang="ru-RU" sz="1400" dirty="0"/>
              <a:t>– зелёным.</a:t>
            </a:r>
          </a:p>
          <a:p>
            <a:r>
              <a:rPr lang="ru-RU" sz="1400" dirty="0"/>
              <a:t>- Посмотрите, как я буду делать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(показ учителя).</a:t>
            </a:r>
          </a:p>
          <a:p>
            <a:r>
              <a:rPr lang="ru-RU" sz="1400" b="1" dirty="0">
                <a:solidFill>
                  <a:srgbClr val="C00000"/>
                </a:solidFill>
              </a:rPr>
              <a:t>Инструкция:</a:t>
            </a:r>
            <a:endParaRPr lang="ru-RU" sz="1400" dirty="0">
              <a:solidFill>
                <a:srgbClr val="C00000"/>
              </a:solidFill>
            </a:endParaRPr>
          </a:p>
          <a:p>
            <a:r>
              <a:rPr lang="ru-RU" sz="1400" dirty="0">
                <a:solidFill>
                  <a:srgbClr val="C00000"/>
                </a:solidFill>
              </a:rPr>
              <a:t>- Нахожу контур большого </a:t>
            </a:r>
            <a:r>
              <a:rPr lang="ru-RU" sz="1400" dirty="0" smtClean="0">
                <a:solidFill>
                  <a:srgbClr val="C00000"/>
                </a:solidFill>
              </a:rPr>
              <a:t>круга,</a:t>
            </a:r>
            <a:endParaRPr lang="ru-RU" sz="1400" dirty="0">
              <a:solidFill>
                <a:srgbClr val="C00000"/>
              </a:solidFill>
            </a:endParaRPr>
          </a:p>
          <a:p>
            <a:r>
              <a:rPr lang="ru-RU" sz="1400" dirty="0">
                <a:solidFill>
                  <a:srgbClr val="C00000"/>
                </a:solidFill>
              </a:rPr>
              <a:t>- Беру красный карандаш,</a:t>
            </a:r>
          </a:p>
          <a:p>
            <a:r>
              <a:rPr lang="ru-RU" sz="1400" dirty="0">
                <a:solidFill>
                  <a:srgbClr val="C00000"/>
                </a:solidFill>
              </a:rPr>
              <a:t>- разукрашиваю контур </a:t>
            </a:r>
            <a:r>
              <a:rPr lang="ru-RU" sz="1400" dirty="0" smtClean="0">
                <a:solidFill>
                  <a:srgbClr val="C00000"/>
                </a:solidFill>
              </a:rPr>
              <a:t>круга </a:t>
            </a:r>
            <a:r>
              <a:rPr lang="ru-RU" sz="1400" dirty="0">
                <a:solidFill>
                  <a:srgbClr val="C00000"/>
                </a:solidFill>
              </a:rPr>
              <a:t>круговыми движениями.</a:t>
            </a:r>
          </a:p>
          <a:p>
            <a:r>
              <a:rPr lang="ru-RU" sz="1400" dirty="0">
                <a:solidFill>
                  <a:srgbClr val="C00000"/>
                </a:solidFill>
              </a:rPr>
              <a:t>- Получился большой мяч.</a:t>
            </a:r>
          </a:p>
          <a:p>
            <a:r>
              <a:rPr lang="ru-RU" sz="1400" dirty="0">
                <a:solidFill>
                  <a:srgbClr val="C00000"/>
                </a:solidFill>
              </a:rPr>
              <a:t>- Нахожу контур маленького  </a:t>
            </a:r>
            <a:r>
              <a:rPr lang="ru-RU" sz="1400" dirty="0" smtClean="0">
                <a:solidFill>
                  <a:srgbClr val="C00000"/>
                </a:solidFill>
              </a:rPr>
              <a:t>круга,</a:t>
            </a:r>
            <a:endParaRPr lang="ru-RU" sz="1400" dirty="0">
              <a:solidFill>
                <a:srgbClr val="C00000"/>
              </a:solidFill>
            </a:endParaRPr>
          </a:p>
          <a:p>
            <a:r>
              <a:rPr lang="ru-RU" sz="1400" dirty="0">
                <a:solidFill>
                  <a:srgbClr val="C00000"/>
                </a:solidFill>
              </a:rPr>
              <a:t>- Беру зелёный карандаш,</a:t>
            </a:r>
          </a:p>
          <a:p>
            <a:r>
              <a:rPr lang="ru-RU" sz="1400" dirty="0">
                <a:solidFill>
                  <a:srgbClr val="C00000"/>
                </a:solidFill>
              </a:rPr>
              <a:t>- разукрашиваю круговыми движениями контур </a:t>
            </a:r>
            <a:r>
              <a:rPr lang="ru-RU" sz="1400" dirty="0" smtClean="0">
                <a:solidFill>
                  <a:srgbClr val="C00000"/>
                </a:solidFill>
              </a:rPr>
              <a:t>круга.</a:t>
            </a:r>
            <a:endParaRPr lang="ru-RU" sz="1400" dirty="0">
              <a:solidFill>
                <a:srgbClr val="C00000"/>
              </a:solidFill>
            </a:endParaRPr>
          </a:p>
          <a:p>
            <a:r>
              <a:rPr lang="ru-RU" sz="1400" dirty="0" smtClean="0">
                <a:solidFill>
                  <a:srgbClr val="C00000"/>
                </a:solidFill>
              </a:rPr>
              <a:t>- Получился </a:t>
            </a:r>
            <a:r>
              <a:rPr lang="ru-RU" sz="1400" dirty="0">
                <a:solidFill>
                  <a:srgbClr val="C00000"/>
                </a:solidFill>
              </a:rPr>
              <a:t>маленький </a:t>
            </a:r>
            <a:r>
              <a:rPr lang="ru-RU" sz="1400" dirty="0" smtClean="0">
                <a:solidFill>
                  <a:srgbClr val="C00000"/>
                </a:solidFill>
              </a:rPr>
              <a:t>круг.</a:t>
            </a:r>
          </a:p>
          <a:p>
            <a:r>
              <a:rPr lang="ru-RU" sz="1400" dirty="0" smtClean="0">
                <a:solidFill>
                  <a:srgbClr val="C00000"/>
                </a:solidFill>
              </a:rPr>
              <a:t>- Круг, как мяч.</a:t>
            </a:r>
            <a:endParaRPr lang="ru-RU" sz="1400" dirty="0">
              <a:solidFill>
                <a:srgbClr val="C00000"/>
              </a:solidFill>
            </a:endParaRPr>
          </a:p>
          <a:p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раздаёт листы бумаги ученикам.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/>
              <a:t>- А теперь рисуем </a:t>
            </a:r>
            <a:r>
              <a:rPr lang="ru-RU" sz="1400" i="1" dirty="0"/>
              <a:t>(каждый ученик работает со своим изображением, а учитель помогает)</a:t>
            </a:r>
            <a:endParaRPr lang="ru-RU" sz="1400" dirty="0"/>
          </a:p>
          <a:p>
            <a:r>
              <a:rPr lang="ru-RU" sz="1400" dirty="0"/>
              <a:t>- Оля, покажи контур большого </a:t>
            </a:r>
            <a:r>
              <a:rPr lang="ru-RU" sz="1400" dirty="0" smtClean="0"/>
              <a:t>круга,</a:t>
            </a:r>
            <a:endParaRPr lang="ru-RU" sz="1400" dirty="0"/>
          </a:p>
          <a:p>
            <a:r>
              <a:rPr lang="ru-RU" sz="1400" dirty="0"/>
              <a:t>- Возьми красный карандаш (выбор из двух).</a:t>
            </a:r>
          </a:p>
          <a:p>
            <a:r>
              <a:rPr lang="ru-RU" sz="1400" dirty="0"/>
              <a:t>- Молодцы.</a:t>
            </a:r>
          </a:p>
          <a:p>
            <a:r>
              <a:rPr lang="ru-RU" sz="1400" dirty="0"/>
              <a:t>- Возьмите свои работы и повесьте на доску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/>
              <a:t>- Кошечка радуется, ей понравились ваши работы.</a:t>
            </a:r>
          </a:p>
          <a:p>
            <a:r>
              <a:rPr lang="ru-RU" sz="1400" dirty="0"/>
              <a:t>- Скажем кошечке, до свиданье!</a:t>
            </a:r>
          </a:p>
        </p:txBody>
      </p:sp>
      <p:pic>
        <p:nvPicPr>
          <p:cNvPr id="6147" name="Picture 3" descr="C:\Users\samsung\AppData\Local\Microsoft\Windows\Temporary Internet Files\Content.IE5\YBUVTLJR\MP90044235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232" y="2492896"/>
            <a:ext cx="2808312" cy="187220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53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04664"/>
            <a:ext cx="756084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ЗАКЛЮЧИТЕЛЬНАЯ ЧАСТЬ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dirty="0" smtClean="0"/>
              <a:t>Подведение итогов урока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980728"/>
            <a:ext cx="7560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- Сегодня мы с вами вспомнили понятия: большой – маленький.</a:t>
            </a:r>
          </a:p>
          <a:p>
            <a:r>
              <a:rPr lang="ru-RU" sz="1600" dirty="0"/>
              <a:t>- Сравнили предметы по величине.</a:t>
            </a:r>
          </a:p>
          <a:p>
            <a:r>
              <a:rPr lang="ru-RU" sz="1600" dirty="0"/>
              <a:t>- Играли с кошечкой, рисовали.</a:t>
            </a:r>
          </a:p>
          <a:p>
            <a:r>
              <a:rPr lang="ru-RU" sz="1600" dirty="0"/>
              <a:t>- С заданиями все справились.</a:t>
            </a:r>
          </a:p>
          <a:p>
            <a:r>
              <a:rPr lang="ru-RU" sz="1600" dirty="0"/>
              <a:t>- </a:t>
            </a:r>
            <a:r>
              <a:rPr lang="ru-RU" sz="1600" dirty="0" smtClean="0"/>
              <a:t>Лера, </a:t>
            </a:r>
            <a:r>
              <a:rPr lang="ru-RU" sz="1600" dirty="0"/>
              <a:t>хорошо построила дом.</a:t>
            </a:r>
          </a:p>
          <a:p>
            <a:r>
              <a:rPr lang="ru-RU" sz="1600" dirty="0"/>
              <a:t>- </a:t>
            </a:r>
            <a:r>
              <a:rPr lang="ru-RU" sz="1600" dirty="0" smtClean="0"/>
              <a:t>Оля, </a:t>
            </a:r>
            <a:r>
              <a:rPr lang="ru-RU" sz="1600" dirty="0"/>
              <a:t>все выполнила упражнения самостоятельно.</a:t>
            </a:r>
          </a:p>
          <a:p>
            <a:r>
              <a:rPr lang="ru-RU" sz="1600" dirty="0"/>
              <a:t>- </a:t>
            </a:r>
            <a:r>
              <a:rPr lang="ru-RU" sz="1600" dirty="0" smtClean="0"/>
              <a:t>Маша, </a:t>
            </a:r>
            <a:r>
              <a:rPr lang="ru-RU" sz="1600" dirty="0"/>
              <a:t>легко находила и показывала маленькие предметы.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93626" y="2796610"/>
            <a:ext cx="75608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dirty="0" smtClean="0"/>
              <a:t>Закрепление пройденного материала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3282750"/>
            <a:ext cx="74168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предъявляет ученикам  предметы разной формы</a:t>
            </a:r>
            <a:r>
              <a:rPr lang="ru-RU" sz="1600" i="1" dirty="0"/>
              <a:t>. </a:t>
            </a:r>
            <a:endParaRPr lang="ru-RU" sz="1600" dirty="0"/>
          </a:p>
          <a:p>
            <a:r>
              <a:rPr lang="ru-RU" sz="1600" dirty="0"/>
              <a:t>- Кубик большой или маленький, покажи</a:t>
            </a:r>
            <a:r>
              <a:rPr lang="ru-RU" sz="1600" dirty="0" smtClean="0"/>
              <a:t>.  Спрячь его.</a:t>
            </a:r>
            <a:endParaRPr lang="ru-RU" sz="1600" dirty="0"/>
          </a:p>
          <a:p>
            <a:r>
              <a:rPr lang="ru-RU" sz="1600" dirty="0"/>
              <a:t>- Мяч большой или маленький, покажи</a:t>
            </a:r>
            <a:r>
              <a:rPr lang="ru-RU" sz="1600" dirty="0" smtClean="0"/>
              <a:t>.</a:t>
            </a:r>
            <a:endParaRPr lang="ru-RU" sz="1600" dirty="0"/>
          </a:p>
          <a:p>
            <a:r>
              <a:rPr lang="ru-RU" sz="1600" dirty="0"/>
              <a:t>- Прозвенел звонок и закончен наш урок.</a:t>
            </a:r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1677770" y="4437112"/>
            <a:ext cx="5936568" cy="2016224"/>
          </a:xfrm>
          <a:prstGeom prst="downArrowCallout">
            <a:avLst>
              <a:gd name="adj1" fmla="val 167678"/>
              <a:gd name="adj2" fmla="val 133122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РИТУАЛ «ПРОЩАНИЕ!»</a:t>
            </a:r>
          </a:p>
          <a:p>
            <a:pPr algn="ctr"/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/>
              <a:t>- </a:t>
            </a:r>
            <a:r>
              <a:rPr lang="ru-RU" sz="1600" dirty="0"/>
              <a:t>До свиданье, Маша (Оля, Лера)!</a:t>
            </a:r>
          </a:p>
          <a:p>
            <a:pPr algn="ctr"/>
            <a:r>
              <a:rPr lang="ru-RU" sz="1600" dirty="0"/>
              <a:t>- Пока, пока, пока!</a:t>
            </a:r>
          </a:p>
          <a:p>
            <a:pPr marL="285750" indent="-285750" algn="ctr">
              <a:buFontTx/>
              <a:buChar char="-"/>
            </a:pPr>
            <a:r>
              <a:rPr lang="ru-RU" sz="1600" dirty="0" smtClean="0"/>
              <a:t>Скажем </a:t>
            </a:r>
            <a:r>
              <a:rPr lang="ru-RU" sz="1600" dirty="0"/>
              <a:t>гостям, до свиданье</a:t>
            </a:r>
            <a:r>
              <a:rPr lang="ru-RU" sz="1600" dirty="0" smtClean="0"/>
              <a:t>! </a:t>
            </a:r>
          </a:p>
          <a:p>
            <a:pPr algn="ctr"/>
            <a:r>
              <a:rPr lang="ru-RU" sz="1600" dirty="0" smtClean="0"/>
              <a:t>(помахивание рукой)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9249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318</TotalTime>
  <Words>925</Words>
  <Application>Microsoft Office PowerPoint</Application>
  <PresentationFormat>Экран (4:3)</PresentationFormat>
  <Paragraphs>181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34</cp:revision>
  <cp:lastPrinted>2014-04-19T21:05:53Z</cp:lastPrinted>
  <dcterms:created xsi:type="dcterms:W3CDTF">2014-03-18T17:49:40Z</dcterms:created>
  <dcterms:modified xsi:type="dcterms:W3CDTF">2014-04-19T21:06:13Z</dcterms:modified>
</cp:coreProperties>
</file>