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pddmaster.ru/documents/pdd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pddmaster.ru/voditelskie-prava/kategorii-voditelskix-prav.html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ddmaster.ru/pdd/novye-popravki-v-pravila-dorozhnogo-dvizheniya-ot-10-maya-2010-goda-chast-3.htm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oped-Alpha-Soul-Lux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996952"/>
            <a:ext cx="4032448" cy="3652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Правила дорожного движения для водителя мопеда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3284984"/>
            <a:ext cx="4752528" cy="30963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Составитель: </a:t>
            </a:r>
            <a:r>
              <a:rPr lang="ru-RU" sz="28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Еплова</a:t>
            </a:r>
            <a:r>
              <a:rPr lang="ru-RU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Л.А</a:t>
            </a:r>
          </a:p>
          <a:p>
            <a:r>
              <a:rPr lang="ru-RU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МБОУ «</a:t>
            </a:r>
            <a:r>
              <a:rPr lang="ru-RU" sz="28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Илькинская</a:t>
            </a:r>
            <a:r>
              <a:rPr lang="ru-RU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СОШ»</a:t>
            </a:r>
          </a:p>
          <a:p>
            <a:r>
              <a:rPr lang="ru-RU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Меленковского</a:t>
            </a:r>
            <a:r>
              <a:rPr lang="ru-RU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района</a:t>
            </a:r>
          </a:p>
          <a:p>
            <a:r>
              <a:rPr lang="ru-RU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Владимирской </a:t>
            </a:r>
            <a:r>
              <a:rPr lang="ru-RU" sz="28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обл</a:t>
            </a:r>
            <a:r>
              <a:rPr lang="ru-RU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,</a:t>
            </a:r>
          </a:p>
          <a:p>
            <a:r>
              <a:rPr lang="ru-RU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2014-2015 </a:t>
            </a:r>
            <a:r>
              <a:rPr lang="ru-RU" sz="28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уч.г</a:t>
            </a:r>
            <a:r>
              <a:rPr lang="ru-RU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.</a:t>
            </a:r>
            <a:endParaRPr lang="ru-RU" sz="28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Со </a:t>
            </a:r>
            <a:r>
              <a:rPr lang="ru-RU" sz="49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скольких </a:t>
            </a:r>
            <a:r>
              <a:rPr lang="ru-RU" sz="49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лет можно ездить на скутере в 2014 - 2015 году?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настоящее время минимальный возраст для управления скутером </a:t>
            </a:r>
            <a:r>
              <a:rPr lang="ru-RU" u="sng" dirty="0" smtClean="0">
                <a:hlinkClick r:id="rId2"/>
              </a:rPr>
              <a:t>ПДД</a:t>
            </a:r>
            <a:r>
              <a:rPr lang="ru-RU" dirty="0" smtClean="0"/>
              <a:t> не регламентируется.</a:t>
            </a:r>
          </a:p>
          <a:p>
            <a:r>
              <a:rPr lang="ru-RU" dirty="0" smtClean="0"/>
              <a:t>Однако для управления мопедом необходимо водительское удостоверение любой категории, которое можно получить только начиная с 16-летнего возраста. Так что на скутер можно садиться только </a:t>
            </a:r>
            <a:r>
              <a:rPr lang="ru-RU" b="1" dirty="0" smtClean="0"/>
              <a:t>с 16 лет</a:t>
            </a:r>
            <a:r>
              <a:rPr lang="ru-RU" dirty="0" smtClean="0"/>
              <a:t> и ни днем раньше.</a:t>
            </a:r>
          </a:p>
          <a:p>
            <a:endParaRPr lang="ru-RU" dirty="0"/>
          </a:p>
        </p:txBody>
      </p:sp>
      <p:pic>
        <p:nvPicPr>
          <p:cNvPr id="5" name="Содержимое 4" descr="2.f1c63222.80311f2cdfb677b89555b795thumb640x480.jpg.crop_displa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2420888"/>
            <a:ext cx="446449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Можно ли ездить на мопеде без прав в 2014 - 2015 году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4038600" cy="443484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Пункт 2.1.1 правил дорожного движения обязывает водителя скутера иметь при себе водительское </a:t>
            </a:r>
            <a:r>
              <a:rPr lang="ru-RU" dirty="0" smtClean="0"/>
              <a:t>удостоверение:</a:t>
            </a:r>
            <a:r>
              <a:rPr lang="ru-RU" dirty="0" smtClean="0"/>
              <a:t>2.1.1. Иметь при себе и по требованию сотрудников полиции передавать им, для проверки:</a:t>
            </a:r>
          </a:p>
          <a:p>
            <a:r>
              <a:rPr lang="ru-RU" dirty="0" smtClean="0"/>
              <a:t>водительское удостоверение или временное разрешение на право управления транспортным средством соответствующей категории;</a:t>
            </a:r>
          </a:p>
          <a:p>
            <a:endParaRPr lang="ru-RU" dirty="0"/>
          </a:p>
        </p:txBody>
      </p:sp>
      <p:pic>
        <p:nvPicPr>
          <p:cNvPr id="5" name="Содержимое 4" descr="1307769134_10669.full.ima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132856"/>
            <a:ext cx="4244280" cy="3230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ВНИМАНИЕ!!!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348880"/>
            <a:ext cx="4038600" cy="3958168"/>
          </a:xfrm>
        </p:spPr>
        <p:txBody>
          <a:bodyPr/>
          <a:lstStyle/>
          <a:p>
            <a:r>
              <a:rPr lang="ru-RU" dirty="0" smtClean="0"/>
              <a:t>Обратите внимание, водитель должен иметь для скутера права </a:t>
            </a:r>
            <a:r>
              <a:rPr lang="ru-RU" u="sng" dirty="0" smtClean="0">
                <a:hlinkClick r:id="rId2"/>
              </a:rPr>
              <a:t>категории</a:t>
            </a:r>
            <a:r>
              <a:rPr lang="ru-RU" dirty="0" smtClean="0"/>
              <a:t> М либо любой другой категории.</a:t>
            </a:r>
            <a:endParaRPr lang="ru-RU" dirty="0"/>
          </a:p>
        </p:txBody>
      </p:sp>
      <p:pic>
        <p:nvPicPr>
          <p:cNvPr id="5" name="Содержимое 4" descr="05ad288cba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34136" y="2204864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.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Расположение скутера на проезжей части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24.7. Водители мопедов должны двигаться по правому краю проезжей части в один ряд либо по полосе для велосипедистов.</a:t>
            </a:r>
          </a:p>
          <a:p>
            <a:r>
              <a:rPr lang="ru-RU" dirty="0" smtClean="0"/>
              <a:t>Допускается движение водителей мопедов по обочине, если это не создает помех пешеходам.</a:t>
            </a:r>
          </a:p>
          <a:p>
            <a:endParaRPr lang="ru-RU" dirty="0"/>
          </a:p>
        </p:txBody>
      </p:sp>
      <p:pic>
        <p:nvPicPr>
          <p:cNvPr id="5" name="Содержимое 4" descr="d8e00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16232"/>
            <a:ext cx="4038600" cy="2843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Что разрешено?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Движение скутеров </a:t>
            </a:r>
            <a:r>
              <a:rPr lang="ru-RU" u="sng" dirty="0" smtClean="0"/>
              <a:t>по проезжей части</a:t>
            </a:r>
            <a:r>
              <a:rPr lang="ru-RU" dirty="0" smtClean="0"/>
              <a:t> разрешено только в один ряд возможно правее. Обратите внимание, что скутер не обязательно должен ехать в пределах крайней правой полосы. Например, </a:t>
            </a:r>
            <a:r>
              <a:rPr lang="ru-RU" dirty="0" err="1" smtClean="0"/>
              <a:t>пдд</a:t>
            </a:r>
            <a:r>
              <a:rPr lang="ru-RU" dirty="0" smtClean="0"/>
              <a:t> для скутера разрешают объехать остановившийся на остановке троллейбус или автобус</a:t>
            </a:r>
            <a:r>
              <a:rPr lang="ru-RU" dirty="0" smtClean="0"/>
              <a:t>.</a:t>
            </a:r>
            <a:r>
              <a:rPr lang="ru-RU" dirty="0" smtClean="0"/>
              <a:t> Кроме того скутерист может перестроиться во второй ряд перед перекрестком, если разметка запрещает ему проехать прямо из крайнего правого ряда и т.п.</a:t>
            </a:r>
            <a:endParaRPr lang="ru-RU" dirty="0"/>
          </a:p>
        </p:txBody>
      </p:sp>
      <p:pic>
        <p:nvPicPr>
          <p:cNvPr id="5" name="Содержимое 4" descr="-XiSRDViht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988840"/>
            <a:ext cx="3418979" cy="3418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Разрешено: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Правила управления скутером разрешают также и движение </a:t>
            </a:r>
            <a:r>
              <a:rPr lang="ru-RU" u="sng" dirty="0" smtClean="0"/>
              <a:t>по выделенной полосе для велосипедистов</a:t>
            </a:r>
            <a:r>
              <a:rPr lang="ru-RU" dirty="0" smtClean="0"/>
              <a:t>, обозначенной сочетанием знаков</a:t>
            </a:r>
            <a:r>
              <a:rPr lang="ru-RU" dirty="0" smtClean="0"/>
              <a:t>:</a:t>
            </a:r>
            <a:r>
              <a:rPr lang="ru-RU" dirty="0" smtClean="0"/>
              <a:t> Также движение скутеров возможно и </a:t>
            </a:r>
            <a:r>
              <a:rPr lang="ru-RU" u="sng" dirty="0" smtClean="0"/>
              <a:t>по обочине</a:t>
            </a:r>
            <a:r>
              <a:rPr lang="ru-RU" dirty="0" smtClean="0"/>
              <a:t>. При этом не допускается создание помех пешеходам.</a:t>
            </a:r>
            <a:endParaRPr lang="ru-RU" dirty="0"/>
          </a:p>
        </p:txBody>
      </p:sp>
      <p:pic>
        <p:nvPicPr>
          <p:cNvPr id="5" name="Содержимое 4" descr="z4.4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8561" y="2348880"/>
            <a:ext cx="2103264" cy="2103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Запрещено: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24.8. Велосипедистам и водителям мопедов запрещается:</a:t>
            </a:r>
          </a:p>
          <a:p>
            <a:r>
              <a:rPr lang="ru-RU" dirty="0" smtClean="0"/>
              <a:t>управлять велосипедом, мопедом, не держась за руль хотя бы одной рукой;</a:t>
            </a:r>
          </a:p>
          <a:p>
            <a:r>
              <a:rPr lang="ru-RU" dirty="0" smtClean="0"/>
              <a:t>перевозить груз, который выступает более чем на 0,5 м по длине или ширине за габариты, или груз, мешающий управлению;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перевозить пассажиров, если это не предусмотрено конструкцией транспортного средства;</a:t>
            </a:r>
          </a:p>
          <a:p>
            <a:r>
              <a:rPr lang="ru-RU" dirty="0" smtClean="0"/>
              <a:t>перевозить детей до 7 лет при отсутствии специально оборудованных для них мест;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Запрещено: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поворачивать налево или разворачиваться на дорогах с трамвайным движением и на дорогах, имеющих более одной полосы для движения в данном направлении;</a:t>
            </a:r>
          </a:p>
          <a:p>
            <a:r>
              <a:rPr lang="ru-RU" dirty="0" smtClean="0"/>
              <a:t>двигаться по дороге без застегнутого мотошлема (для водителей мопедов).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24.9. Запрещается буксировка велосипедов и мопедов, а также буксировка велосипедами и мопедами, кроме буксировки прицепа, предназначенного для эксплуатации с велосипедом или мопедом.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Подумайте прежде, чем сесть за руль!!!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Содержимое 7" descr="dt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68503" y="2636912"/>
            <a:ext cx="4365484" cy="3024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0_7f9e3_c0814775_orig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1915" y="2564904"/>
            <a:ext cx="4113885" cy="3089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Спасибо за внимание! Берегите себя и других!!!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Будьте сознательными водителями!</a:t>
            </a:r>
          </a:p>
          <a:p>
            <a:r>
              <a:rPr lang="ru-RU" dirty="0" smtClean="0"/>
              <a:t>Знайте, что на дороге все равны!</a:t>
            </a:r>
          </a:p>
          <a:p>
            <a:r>
              <a:rPr lang="ru-RU" dirty="0" smtClean="0"/>
              <a:t>Помните, что одна маленькая глупость может стоить вам всей </a:t>
            </a:r>
            <a:r>
              <a:rPr lang="ru-RU" dirty="0" err="1" smtClean="0"/>
              <a:t>жизи</a:t>
            </a:r>
            <a:r>
              <a:rPr lang="ru-RU" dirty="0" smtClean="0"/>
              <a:t>!</a:t>
            </a:r>
          </a:p>
          <a:p>
            <a:r>
              <a:rPr lang="ru-RU" dirty="0" smtClean="0"/>
              <a:t>Любите своих </a:t>
            </a:r>
            <a:r>
              <a:rPr lang="ru-RU" dirty="0" err="1" smtClean="0"/>
              <a:t>родителей-они</a:t>
            </a:r>
            <a:r>
              <a:rPr lang="ru-RU" dirty="0" smtClean="0"/>
              <a:t> переживают за вас!</a:t>
            </a:r>
            <a:endParaRPr lang="ru-RU" dirty="0"/>
          </a:p>
        </p:txBody>
      </p:sp>
      <p:pic>
        <p:nvPicPr>
          <p:cNvPr id="5" name="Содержимое 4" descr="140925-17015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3052248"/>
            <a:ext cx="3466728" cy="26000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Мопед и скутер - одно и то же?</a:t>
            </a:r>
            <a:endParaRPr lang="ru-RU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 </a:t>
            </a:r>
            <a:r>
              <a:rPr lang="ru-RU" sz="2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рамках правил дорожного движения понятие мопед включает в себя и понятие скутер, т.е. ПДД для скутеров 2014 - 2015 </a:t>
            </a:r>
            <a:r>
              <a:rPr lang="ru-RU" sz="2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годах </a:t>
            </a:r>
            <a:r>
              <a:rPr lang="ru-RU" sz="2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аналогичны правилам для мопедов. Ну а скутер и мопед с точки зрения правил - это одно и то же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Содержимое 4" descr="pcx_1_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21044"/>
            <a:ext cx="4038600" cy="3633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Дорожная ситуация: кто виновен?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Для того, чтобы еще раз подчеркнуть халатность водителей в отношении правил дорожного движения, опишу одну дорожную </a:t>
            </a:r>
            <a:r>
              <a:rPr lang="ru-RU" dirty="0" smtClean="0"/>
              <a:t>ситуацию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r>
              <a:rPr lang="ru-RU" dirty="0" smtClean="0"/>
              <a:t>Предлагаю Вам попытаться сходу определить, сколько пунктов </a:t>
            </a:r>
            <a:r>
              <a:rPr lang="ru-RU" dirty="0" err="1" smtClean="0"/>
              <a:t>пдд</a:t>
            </a:r>
            <a:r>
              <a:rPr lang="ru-RU" dirty="0" smtClean="0"/>
              <a:t> нарушено в описанной ситуации. Ну а после прочтения этой статьи сделайте это еще раз. Возможно результаты будут отличаться.</a:t>
            </a:r>
            <a:endParaRPr lang="ru-RU" dirty="0"/>
          </a:p>
        </p:txBody>
      </p:sp>
      <p:pic>
        <p:nvPicPr>
          <p:cNvPr id="5" name="Содержимое 4" descr="82589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2334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Выделился?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Итак, ситуация. Движение на дороге достаточно плотное, не пробка, но и не пустая улица. Среди прочих транспортных средств в потоке можно увидеть небольшой скутер. Именно он привлек </a:t>
            </a:r>
            <a:r>
              <a:rPr lang="ru-RU" dirty="0" smtClean="0"/>
              <a:t>внимание </a:t>
            </a:r>
            <a:r>
              <a:rPr lang="ru-RU" dirty="0" smtClean="0"/>
              <a:t>из-за того, что у него был включен ближний свет фары. </a:t>
            </a:r>
            <a:endParaRPr lang="ru-RU" dirty="0"/>
          </a:p>
        </p:txBody>
      </p:sp>
      <p:pic>
        <p:nvPicPr>
          <p:cNvPr id="5" name="Содержимое 4" descr="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36364" y="1920875"/>
            <a:ext cx="3862272" cy="443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А нужно ли это делать?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Скутер ехал прямо по середине 6 полосной дороги, причем прямо по двойной сплошной линии разметки. </a:t>
            </a:r>
            <a:r>
              <a:rPr lang="ru-RU" dirty="0" smtClean="0"/>
              <a:t>Возникает вопрос: </a:t>
            </a:r>
            <a:r>
              <a:rPr lang="ru-RU" dirty="0" smtClean="0"/>
              <a:t>"Неужели водитель думает, что двойная сплошная - это дорожка для скутеров?". Хотя </a:t>
            </a:r>
            <a:r>
              <a:rPr lang="ru-RU" dirty="0" smtClean="0"/>
              <a:t> </a:t>
            </a:r>
            <a:r>
              <a:rPr lang="ru-RU" dirty="0" smtClean="0"/>
              <a:t>до сих пор остается загадкой, что было в голове у водителя скутера, и двух его пассажиров (всем лет по 12-13) при такой удивительной езде...</a:t>
            </a:r>
            <a:endParaRPr lang="ru-RU" dirty="0"/>
          </a:p>
        </p:txBody>
      </p:sp>
      <p:pic>
        <p:nvPicPr>
          <p:cNvPr id="5" name="Содержимое 4" descr="1339745872_19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24309"/>
            <a:ext cx="4038600" cy="2827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Оценили ситуацию?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Думаю, что Вы правильно оценили количество нарушенных пунктов правил дорожного движения. Давайте перейдем непосредственно к правилам для водителей скутеров.</a:t>
            </a:r>
            <a:endParaRPr lang="ru-RU" dirty="0"/>
          </a:p>
        </p:txBody>
      </p:sp>
      <p:pic>
        <p:nvPicPr>
          <p:cNvPr id="5" name="Содержимое 4" descr="1310989222_1-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92460"/>
            <a:ext cx="4038600" cy="2690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Включение ближнего света на скутере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19.5. В светлое время суток на всех движущихся транспортных средствах с целью их обозначения должны включаться фары ближнего света или дневные ходовые огни.</a:t>
            </a:r>
            <a:endParaRPr lang="ru-RU" dirty="0"/>
          </a:p>
        </p:txBody>
      </p:sp>
      <p:pic>
        <p:nvPicPr>
          <p:cNvPr id="5" name="Содержимое 4" descr="mota_ru_0090805-previe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2334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Когда включать свет?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Когда же нужно включать ближней свет фар на скутере? Все очень просто, это нужно сделать сразу же после того, как Вы удобно устроились на сиденье и хорошенько схватились за руль.</a:t>
            </a:r>
            <a:endParaRPr lang="ru-RU" dirty="0"/>
          </a:p>
        </p:txBody>
      </p:sp>
      <p:pic>
        <p:nvPicPr>
          <p:cNvPr id="5" name="Содержимое 4" descr="CH06_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9537" y="1920875"/>
            <a:ext cx="2955925" cy="443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Знай правило!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Правило это очень важное, т.к. позволяет водителям транспортных средств заранее замечать движущийся скутер или мотоцикл. Отмечу, что это правило с 10 ноября 2010 года распространяется на водителей всех транспортных средств. (</a:t>
            </a:r>
            <a:r>
              <a:rPr lang="ru-RU" u="sng" dirty="0" smtClean="0">
                <a:hlinkClick r:id="rId2"/>
              </a:rPr>
              <a:t>Поправки в ПДД 2010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5" name="Содержимое 4" descr="021714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694</Words>
  <Application>Microsoft Office PowerPoint</Application>
  <PresentationFormat>Экран (4:3)</PresentationFormat>
  <Paragraphs>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Правила дорожного движения для водителя мопеда</vt:lpstr>
      <vt:lpstr>Мопед и скутер - одно и то же?</vt:lpstr>
      <vt:lpstr>Дорожная ситуация: кто виновен?</vt:lpstr>
      <vt:lpstr>Выделился?</vt:lpstr>
      <vt:lpstr>А нужно ли это делать?</vt:lpstr>
      <vt:lpstr>Оценили ситуацию?</vt:lpstr>
      <vt:lpstr> Включение ближнего света на скутере</vt:lpstr>
      <vt:lpstr>Когда включать свет?</vt:lpstr>
      <vt:lpstr>Знай правило!</vt:lpstr>
      <vt:lpstr> Со скольких лет можно ездить на скутере в 2014 - 2015 году?</vt:lpstr>
      <vt:lpstr>Можно ли ездить на мопеде без прав в 2014 - 2015 году? </vt:lpstr>
      <vt:lpstr>ВНИМАНИЕ!!!</vt:lpstr>
      <vt:lpstr>. Расположение скутера на проезжей части </vt:lpstr>
      <vt:lpstr>Что разрешено?</vt:lpstr>
      <vt:lpstr>Разрешено:</vt:lpstr>
      <vt:lpstr>Запрещено:</vt:lpstr>
      <vt:lpstr>Запрещено:</vt:lpstr>
      <vt:lpstr>Подумайте прежде, чем сесть за руль!!!</vt:lpstr>
      <vt:lpstr>Спасибо за внимание! Берегите себя и других!!!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дорожного движения для водителя мопеда</dc:title>
  <dc:creator>ELA</dc:creator>
  <cp:lastModifiedBy>ELA</cp:lastModifiedBy>
  <cp:revision>11</cp:revision>
  <dcterms:created xsi:type="dcterms:W3CDTF">2014-09-25T16:27:28Z</dcterms:created>
  <dcterms:modified xsi:type="dcterms:W3CDTF">2014-09-25T18:13:02Z</dcterms:modified>
</cp:coreProperties>
</file>