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7" autoAdjust="0"/>
    <p:restoredTop sz="94660"/>
  </p:normalViewPr>
  <p:slideViewPr>
    <p:cSldViewPr>
      <p:cViewPr>
        <p:scale>
          <a:sx n="40" d="100"/>
          <a:sy n="40" d="100"/>
        </p:scale>
        <p:origin x="-148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08-pravila-dorozhnogo-dvizheniya-detyam-kartinki-330x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56895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СЕРЬЁЗНЫЕ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 ПДД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6093296"/>
            <a:ext cx="3059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 и провела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Протопопова  Ольга  Юрьевна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33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автомобили могут проехать на красный свет?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MWC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152" y="1196752"/>
            <a:ext cx="45468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852936"/>
            <a:ext cx="8892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папина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мамина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4400" b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такси</a:t>
            </a:r>
            <a:endParaRPr lang="ru-RU" sz="4400" b="1" dirty="0" smtClean="0">
              <a:solidFill>
                <a:srgbClr val="CC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пожарная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скорая, спецмашины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гончая</a:t>
            </a:r>
            <a:endPara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какой дороге транспортные средства лучше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тормозят?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endParaRPr lang="ru-RU" sz="4400" dirty="0" smtClean="0">
              <a:solidFill>
                <a:srgbClr val="99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4400" dirty="0" smtClean="0">
              <a:solidFill>
                <a:srgbClr val="99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А.на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мокрой</a:t>
            </a:r>
          </a:p>
          <a:p>
            <a:pPr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Б. на обледенелой</a:t>
            </a:r>
          </a:p>
          <a:p>
            <a:pPr>
              <a:buNone/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с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ямками</a:t>
            </a:r>
          </a:p>
          <a:p>
            <a:pPr>
              <a:buNone/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на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рису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309701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какого возраста можно ехать на велосипеде по проезжей части?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agesопп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2"/>
            <a:ext cx="2340768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492896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когда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выйдешь на пенсию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Б. с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самого рождения</a:t>
            </a:r>
          </a:p>
          <a:p>
            <a:pPr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 с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 называется этот знак?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 бегущие дети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Б. переходный переход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дети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Г. бегать только вдвоем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24744"/>
            <a:ext cx="2924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постовому нужен жезл?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324528" cy="4525963"/>
          </a:xfrm>
        </p:spPr>
        <p:txBody>
          <a:bodyPr/>
          <a:lstStyle/>
          <a:p>
            <a:pPr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приветствовать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знакомых</a:t>
            </a:r>
          </a:p>
          <a:p>
            <a:pPr>
              <a:buNone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Б. отгонять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мух</a:t>
            </a:r>
          </a:p>
          <a:p>
            <a:pPr>
              <a:buNone/>
              <a:defRPr/>
            </a:pP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В. для красоты</a:t>
            </a:r>
          </a:p>
          <a:p>
            <a:pPr>
              <a:buNone/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 регулировать дорожное движение</a:t>
            </a:r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204864"/>
            <a:ext cx="183639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загорелся зеленый  свет светофора, что ты будешь делать?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0_55aa4_2587f6c0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306" y="2420888"/>
            <a:ext cx="1813694" cy="18722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70080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А. пропустишь </a:t>
            </a: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всех старушек и даму с собачкой</a:t>
            </a:r>
          </a:p>
          <a:p>
            <a:pPr algn="just"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Б. побежишь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 всех ног</a:t>
            </a:r>
          </a:p>
          <a:p>
            <a:pPr algn="just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останешься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стоять на месте</a:t>
            </a:r>
          </a:p>
          <a:p>
            <a:pPr algn="just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убедишься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что все транспортные средства остановились и перейдешь дорогу.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Дорогу можно переходить только  на?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bd07304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1481" y="2492896"/>
            <a:ext cx="29025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772816"/>
            <a:ext cx="9540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красный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мигающий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Б. мигающий  </a:t>
            </a: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</a:p>
          <a:p>
            <a:pPr>
              <a:defRPr/>
            </a:pP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В. зеленый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</a:p>
          <a:p>
            <a:pPr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желтый 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определить, что машина собирается повернуть направо (налево)?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водитель кричит из машины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Б. включается и мигает указатель поворота</a:t>
            </a:r>
          </a:p>
          <a:p>
            <a:pPr algn="just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В. никак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217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Какие автомобили могут проехать на красный свет?</vt:lpstr>
      <vt:lpstr>На какой дороге транспортные средства лучше тормозят?</vt:lpstr>
      <vt:lpstr>С какого возраста можно ехать на велосипеде по проезжей части?</vt:lpstr>
      <vt:lpstr>Как  называется этот знак?</vt:lpstr>
      <vt:lpstr>Для чего постовому нужен жезл?</vt:lpstr>
      <vt:lpstr>Когда загорелся зеленый  свет светофора, что ты будешь делать?</vt:lpstr>
      <vt:lpstr>Дорогу можно переходить только  на?</vt:lpstr>
      <vt:lpstr>Как определить, что машина собирается повернуть направо (налево)?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2014-09-28T18:00:49Z</dcterms:created>
  <dcterms:modified xsi:type="dcterms:W3CDTF">2014-09-28T19:22:27Z</dcterms:modified>
</cp:coreProperties>
</file>