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328" r:id="rId4"/>
    <p:sldId id="257" r:id="rId5"/>
    <p:sldId id="281" r:id="rId6"/>
    <p:sldId id="303" r:id="rId7"/>
    <p:sldId id="307" r:id="rId8"/>
    <p:sldId id="327" r:id="rId9"/>
    <p:sldId id="275" r:id="rId10"/>
    <p:sldId id="306" r:id="rId11"/>
    <p:sldId id="258" r:id="rId12"/>
    <p:sldId id="283" r:id="rId13"/>
    <p:sldId id="274" r:id="rId14"/>
    <p:sldId id="325" r:id="rId15"/>
    <p:sldId id="259" r:id="rId16"/>
    <p:sldId id="311" r:id="rId17"/>
    <p:sldId id="260" r:id="rId18"/>
    <p:sldId id="326" r:id="rId19"/>
    <p:sldId id="276" r:id="rId20"/>
    <p:sldId id="313" r:id="rId21"/>
    <p:sldId id="261" r:id="rId22"/>
    <p:sldId id="308" r:id="rId23"/>
    <p:sldId id="272" r:id="rId24"/>
    <p:sldId id="331" r:id="rId25"/>
    <p:sldId id="262" r:id="rId26"/>
    <p:sldId id="320" r:id="rId27"/>
    <p:sldId id="263" r:id="rId28"/>
    <p:sldId id="319" r:id="rId29"/>
    <p:sldId id="277" r:id="rId30"/>
    <p:sldId id="314" r:id="rId31"/>
    <p:sldId id="264" r:id="rId32"/>
    <p:sldId id="315" r:id="rId33"/>
    <p:sldId id="265" r:id="rId34"/>
    <p:sldId id="317" r:id="rId35"/>
    <p:sldId id="278" r:id="rId36"/>
    <p:sldId id="329" r:id="rId37"/>
    <p:sldId id="266" r:id="rId38"/>
    <p:sldId id="321" r:id="rId39"/>
    <p:sldId id="280" r:id="rId40"/>
    <p:sldId id="318" r:id="rId41"/>
    <p:sldId id="267" r:id="rId42"/>
    <p:sldId id="323" r:id="rId43"/>
    <p:sldId id="279" r:id="rId44"/>
    <p:sldId id="322" r:id="rId45"/>
    <p:sldId id="268" r:id="rId46"/>
    <p:sldId id="309" r:id="rId47"/>
    <p:sldId id="269" r:id="rId48"/>
    <p:sldId id="298" r:id="rId49"/>
    <p:sldId id="270" r:id="rId50"/>
    <p:sldId id="330" r:id="rId51"/>
    <p:sldId id="271" r:id="rId52"/>
    <p:sldId id="324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571F-C359-4DCB-9663-5091FBCD4921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C6430-06D3-4659-8C17-EFE1525E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2660" y="7072338"/>
            <a:ext cx="9144000" cy="685800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Что?</a:t>
            </a:r>
            <a:br>
              <a:rPr lang="ru-RU" sz="9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Где?</a:t>
            </a:r>
            <a:br>
              <a:rPr lang="ru-RU" sz="9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Когда?</a:t>
            </a:r>
            <a:endParaRPr lang="ru-RU" sz="9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Что?  </a:t>
            </a:r>
          </a:p>
          <a:p>
            <a:r>
              <a:rPr lang="ru-RU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Где? </a:t>
            </a:r>
          </a:p>
          <a:p>
            <a:r>
              <a:rPr lang="ru-RU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Когда?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Экологическая викторина для старшеклассников</a:t>
            </a:r>
          </a:p>
          <a:p>
            <a:endParaRPr lang="ru-RU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сор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История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 давних времен красавицы беспокоились о своей фигуре. Эта вещь использовалась довольно необычно для этих целей. Вещь очень красива и могла быть только в богатых домах. Что это?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Вызывали рвоту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павлинье пер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Кулинария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Один из лозунгов Японии гласит: «Долой </a:t>
            </a:r>
            <a:r>
              <a:rPr lang="ru-RU" sz="4000" dirty="0" err="1" smtClean="0">
                <a:solidFill>
                  <a:schemeClr val="bg1"/>
                </a:solidFill>
              </a:rPr>
              <a:t>марибаши</a:t>
            </a:r>
            <a:r>
              <a:rPr lang="ru-RU" sz="4000" dirty="0" smtClean="0">
                <a:solidFill>
                  <a:schemeClr val="bg1"/>
                </a:solidFill>
              </a:rPr>
              <a:t>! Приносить в ресторан собственные </a:t>
            </a:r>
            <a:r>
              <a:rPr lang="ru-RU" sz="4000" dirty="0" err="1" smtClean="0">
                <a:solidFill>
                  <a:schemeClr val="bg1"/>
                </a:solidFill>
              </a:rPr>
              <a:t>нурибаши</a:t>
            </a:r>
            <a:r>
              <a:rPr lang="ru-RU" sz="4000" dirty="0" smtClean="0">
                <a:solidFill>
                  <a:schemeClr val="bg1"/>
                </a:solidFill>
              </a:rPr>
              <a:t>! О чем речь?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Легенды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По народным преданиям, на создание письменности и выбор ныне существующих иероглифов в Японии оказали влияние живые существа. Кто они?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ып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История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По какой причине древние греки клали рядом с кувшином вина кристалл аметиста?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кристалл аметис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572008"/>
            <a:ext cx="2652342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Разбавляли вино до его цвета, чтобы не пьянеть.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География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За последние 30 лет площадь Японии выросла на 300 квадратных километров за счет возникшего близ Токио острова Грез. Этот остров решил одну очень важную проблему. Какую?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Цитаты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Однажды Бернард Шоу сказал: «Теперь, когда мы уже научились летать по воздуху, как птицы, плавать под водой, как рыбы, нам не хватает только одного: научиться… Чему?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сор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Кулинария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Что означает для среднего европейца выражение: «Съесть черта?»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Документы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Раньше в красной книге было 4 категории животных: исчезающие, редкие, сокращающиеся и мало изученные. Затем появилась пятая. Какая?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Ответ: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Восстановленные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Искусство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Во всех многообразных композициях икебаны присутствуют  три обязательных компонента. Это могут быть например цветок, ветка и трава. Символами чего они являются?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лове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6786610" cy="55721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Человек. Небо. Земля.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Легенды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 развитии письменности большая роль принадлежит растениям. Папирус, береста, древесина. Кем была подсказана идея делать бумагу из древесины?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Философия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 Нью-Йоркском зоопарке есть каменный павильон с бронированными стеклами и надписью: «Здесь находится самое опасное животное на Земле». Что внутри?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</a:rPr>
              <a:t>Ответ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</a:rPr>
              <a:t>Научиться быть людьми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История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Мало кому известно дерево </a:t>
            </a:r>
            <a:r>
              <a:rPr lang="ru-RU" sz="4000" dirty="0" err="1" smtClean="0">
                <a:solidFill>
                  <a:schemeClr val="bg1"/>
                </a:solidFill>
              </a:rPr>
              <a:t>цератея</a:t>
            </a:r>
            <a:r>
              <a:rPr lang="ru-RU" sz="4000" dirty="0" smtClean="0">
                <a:solidFill>
                  <a:schemeClr val="bg1"/>
                </a:solidFill>
              </a:rPr>
              <a:t>, да и семена его, весом всего-то 0,2 грамма не представляют особой ценности. Какое влияние оно оказало на жизнь людей?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История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Во все времена люди старались обезопасить свое жилье от </a:t>
            </a:r>
            <a:r>
              <a:rPr lang="ru-RU" sz="4000" dirty="0" err="1" smtClean="0">
                <a:solidFill>
                  <a:schemeClr val="bg1"/>
                </a:solidFill>
              </a:rPr>
              <a:t>незванных</a:t>
            </a:r>
            <a:r>
              <a:rPr lang="ru-RU" sz="4000" dirty="0" smtClean="0">
                <a:solidFill>
                  <a:schemeClr val="bg1"/>
                </a:solidFill>
              </a:rPr>
              <a:t> гостей, например заводя собаку, предупреждающую об их приближении. А кого для этого заводили японцы?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Биология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Китайским ученым удалось пересадить ген северной рыбы в ген сахарной свеклы. Свекла плавать не научилась, но одно важное свойство приобрела. Какое?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Зимостойкость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91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856"/>
            <a:ext cx="9144000" cy="5214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Биология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Из какого животного получают слоновую кость самого высокого качества?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гемот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Биология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Один лесник решил очистить лес от старых дуплистых деревьев. Что случилось потом?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История. Мифология.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Известно, что в России большую роль играет картофель, во Франции – виноград, в южной Европе – олива, А какой плод, если верить легендам, трижды влиял на судьбу человечества?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Лес был уничтожен вредителями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\Рабочий стол\427167da664aba799e24424a42fd2b2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История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Для кого в </a:t>
            </a:r>
            <a:r>
              <a:rPr lang="en-US" sz="4000" dirty="0" smtClean="0">
                <a:solidFill>
                  <a:schemeClr val="bg1"/>
                </a:solidFill>
              </a:rPr>
              <a:t>XVI</a:t>
            </a:r>
            <a:r>
              <a:rPr lang="ru-RU" sz="4000" dirty="0" smtClean="0">
                <a:solidFill>
                  <a:schemeClr val="bg1"/>
                </a:solidFill>
              </a:rPr>
              <a:t> веке знатные дамы носили шкурки животных на поясе?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ло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История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 1666 году королева Англии Елизавета издала указ: «Погребать мертвых только в шерстяной одежде.»  За нарушение был назначен штраф 5 фунтов стерлингов. С чем был связан данный указ? Что беспокоило королеву?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Опустевшая казна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золотые моне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Биология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Какому животному - спасителю в американском городе Бостоне стоит памятник 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роб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Философия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Индусское изречение советует учиться у него 4 добродетелям: сражаться, рано вставать, защищать подругу в минуту опасности и пировать с друзьями. Кто это?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ту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Биология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Пустынные еж и лиса в отличие от своих лесных собратьев имеют большие уши. Зачем они им?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ли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143372" cy="3429000"/>
          </a:xfrm>
          <a:prstGeom prst="rect">
            <a:avLst/>
          </a:prstGeom>
        </p:spPr>
      </p:pic>
      <p:pic>
        <p:nvPicPr>
          <p:cNvPr id="7" name="Рисунок 6" descr="е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429000"/>
            <a:ext cx="428624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[5]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1000" contrast="3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Ответ: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Регуляция температуры тела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Экология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Привыкшие к молочным продуктам англичане стали завозить в Австралию коров, и это чуть не обернулось экологической катастрофой. В чем причина?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Яблоко раздора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богин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85861"/>
            <a:ext cx="6786610" cy="55721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Яблоко познания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\Рабочий стол\ev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929354" cy="5643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Закон тяготения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bi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3"/>
            <a:ext cx="5929354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Экология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Девять жителей французского города </a:t>
            </a:r>
            <a:r>
              <a:rPr lang="ru-RU" sz="4000" dirty="0" err="1" smtClean="0">
                <a:solidFill>
                  <a:schemeClr val="bg1"/>
                </a:solidFill>
              </a:rPr>
              <a:t>Шамони</a:t>
            </a:r>
            <a:r>
              <a:rPr lang="ru-RU" sz="4000" dirty="0" smtClean="0">
                <a:solidFill>
                  <a:schemeClr val="bg1"/>
                </a:solidFill>
              </a:rPr>
              <a:t> изготовили в центре ледника </a:t>
            </a:r>
            <a:r>
              <a:rPr lang="ru-RU" sz="4000" dirty="0" err="1" smtClean="0">
                <a:solidFill>
                  <a:schemeClr val="bg1"/>
                </a:solidFill>
              </a:rPr>
              <a:t>Мерде-Гляс</a:t>
            </a:r>
            <a:r>
              <a:rPr lang="ru-RU" sz="4000" dirty="0" smtClean="0">
                <a:solidFill>
                  <a:schemeClr val="bg1"/>
                </a:solidFill>
              </a:rPr>
              <a:t> на Монблане статую высотой 6м и весом в 1 т. Из чего была сделана статуя?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639</Words>
  <Application>Microsoft Office PowerPoint</Application>
  <PresentationFormat>Экран (4:3)</PresentationFormat>
  <Paragraphs>102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Что? Где? Когда?</vt:lpstr>
      <vt:lpstr>Цитаты</vt:lpstr>
      <vt:lpstr>Ответ:</vt:lpstr>
      <vt:lpstr>История. Мифология.</vt:lpstr>
      <vt:lpstr>Слайд 5</vt:lpstr>
      <vt:lpstr>Яблоко раздора</vt:lpstr>
      <vt:lpstr>Яблоко познания</vt:lpstr>
      <vt:lpstr>Закон тяготения</vt:lpstr>
      <vt:lpstr>Экология</vt:lpstr>
      <vt:lpstr>Слайд 10</vt:lpstr>
      <vt:lpstr>История</vt:lpstr>
      <vt:lpstr>Вызывали рвоту</vt:lpstr>
      <vt:lpstr>Кулинария</vt:lpstr>
      <vt:lpstr>Слайд 14</vt:lpstr>
      <vt:lpstr>Легенды</vt:lpstr>
      <vt:lpstr>Слайд 16</vt:lpstr>
      <vt:lpstr>История</vt:lpstr>
      <vt:lpstr>Разбавляли вино до его цвета, чтобы не пьянеть.</vt:lpstr>
      <vt:lpstr>География</vt:lpstr>
      <vt:lpstr>Слайд 20</vt:lpstr>
      <vt:lpstr>Кулинария</vt:lpstr>
      <vt:lpstr>Слайд 22</vt:lpstr>
      <vt:lpstr>Документы</vt:lpstr>
      <vt:lpstr>Ответ:</vt:lpstr>
      <vt:lpstr>Искусство</vt:lpstr>
      <vt:lpstr>Человек. Небо. Земля.</vt:lpstr>
      <vt:lpstr>Легенды</vt:lpstr>
      <vt:lpstr>Слайд 28</vt:lpstr>
      <vt:lpstr>Философия</vt:lpstr>
      <vt:lpstr>Слайд 30</vt:lpstr>
      <vt:lpstr>История</vt:lpstr>
      <vt:lpstr>Слайд 32</vt:lpstr>
      <vt:lpstr>История</vt:lpstr>
      <vt:lpstr>Слайд 34</vt:lpstr>
      <vt:lpstr>Биология</vt:lpstr>
      <vt:lpstr>Зимостойкость</vt:lpstr>
      <vt:lpstr>Биология</vt:lpstr>
      <vt:lpstr>Слайд 38</vt:lpstr>
      <vt:lpstr>Биология</vt:lpstr>
      <vt:lpstr>Лес был уничтожен вредителями</vt:lpstr>
      <vt:lpstr>История</vt:lpstr>
      <vt:lpstr>Слайд 42</vt:lpstr>
      <vt:lpstr>История</vt:lpstr>
      <vt:lpstr>Опустевшая казна</vt:lpstr>
      <vt:lpstr>Биология</vt:lpstr>
      <vt:lpstr>Слайд 46</vt:lpstr>
      <vt:lpstr>Философия</vt:lpstr>
      <vt:lpstr>Слайд 48</vt:lpstr>
      <vt:lpstr>Биология</vt:lpstr>
      <vt:lpstr>Ответ:</vt:lpstr>
      <vt:lpstr>Экология</vt:lpstr>
      <vt:lpstr>Слайд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Где? Когда?</dc:title>
  <dc:creator>Admin</dc:creator>
  <cp:lastModifiedBy>User</cp:lastModifiedBy>
  <cp:revision>61</cp:revision>
  <dcterms:created xsi:type="dcterms:W3CDTF">2009-04-12T07:34:19Z</dcterms:created>
  <dcterms:modified xsi:type="dcterms:W3CDTF">2012-01-09T12:57:02Z</dcterms:modified>
</cp:coreProperties>
</file>