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1" r:id="rId8"/>
    <p:sldId id="262" r:id="rId9"/>
    <p:sldId id="266" r:id="rId10"/>
    <p:sldId id="267" r:id="rId11"/>
    <p:sldId id="269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11.nnm.ru/8/4/2/1/5/9054c418083acb9a7c373eeae1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g15.nnm.ru/8/0/5/5/b/5a691dff83afe6df93181dd3259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1.nnm.ru/5/d/9/0/8/0f4bc328d5aff63f5dc27e9782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mg11.nnm.ru/9/c/f/3/9/57ce3555ca7cd85c599fcea237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arroll.co.ua/images/stories/site/carroll01.jp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5.nnm.ru/f/7/b/6/9/dcda38b29df8fe5abd9096e6060.jp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урока: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ru-RU" sz="4000" dirty="0" smtClean="0"/>
              <a:t>Образ зеркала в литературе и музыке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31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412776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Прототипом Алисы из самой известной книги Кэрролла стала дочь декана колледжа, в котором работал писатель, — Элис </a:t>
            </a:r>
            <a:r>
              <a:rPr lang="ru-RU" sz="2400" b="1" dirty="0" err="1"/>
              <a:t>Лидделл</a:t>
            </a:r>
            <a:r>
              <a:rPr lang="ru-RU" sz="2400" b="1" dirty="0"/>
              <a:t>. </a:t>
            </a:r>
            <a:endParaRPr lang="ru-RU" sz="2400" dirty="0"/>
          </a:p>
        </p:txBody>
      </p:sp>
      <p:pic>
        <p:nvPicPr>
          <p:cNvPr id="6" name="Рисунок 5" descr="http://library.khai.edu/pages/carroll/images/carroll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32" y="3140968"/>
            <a:ext cx="3333750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4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Доджсон </a:t>
            </a:r>
            <a:r>
              <a:rPr lang="ru-RU" sz="2800" b="1" dirty="0"/>
              <a:t>рассказывал </a:t>
            </a:r>
            <a:r>
              <a:rPr lang="ru-RU" sz="2800" b="1" dirty="0" smtClean="0"/>
              <a:t>Алисе </a:t>
            </a:r>
            <a:r>
              <a:rPr lang="ru-RU" sz="2800" b="1" dirty="0" err="1"/>
              <a:t>Плезенс</a:t>
            </a:r>
            <a:r>
              <a:rPr lang="ru-RU" sz="2800" b="1" dirty="0"/>
              <a:t> </a:t>
            </a:r>
            <a:r>
              <a:rPr lang="ru-RU" sz="2800" b="1" dirty="0" err="1"/>
              <a:t>Лидделл</a:t>
            </a:r>
            <a:r>
              <a:rPr lang="ru-RU" sz="2800" b="1" dirty="0"/>
              <a:t> </a:t>
            </a:r>
            <a:r>
              <a:rPr lang="ru-RU" sz="2800" b="1" dirty="0" smtClean="0"/>
              <a:t>историю </a:t>
            </a:r>
            <a:r>
              <a:rPr lang="ru-RU" sz="2800" b="1" dirty="0"/>
              <a:t>о </a:t>
            </a:r>
            <a:r>
              <a:rPr lang="ru-RU" sz="2800" b="1" dirty="0" smtClean="0"/>
              <a:t>маленькой девочке Алисе</a:t>
            </a:r>
            <a:r>
              <a:rPr lang="ru-RU" sz="2800" b="1" dirty="0"/>
              <a:t>, отправившейся на поиски приключений. </a:t>
            </a:r>
            <a:r>
              <a:rPr lang="ru-RU" sz="2800" b="1" dirty="0" smtClean="0"/>
              <a:t>Алиса </a:t>
            </a:r>
            <a:r>
              <a:rPr lang="ru-RU" sz="2800" b="1" dirty="0"/>
              <a:t>попросила </a:t>
            </a:r>
            <a:r>
              <a:rPr lang="ru-RU" sz="2800" b="1" dirty="0" smtClean="0"/>
              <a:t>записать </a:t>
            </a:r>
            <a:r>
              <a:rPr lang="ru-RU" sz="2800" b="1" dirty="0"/>
              <a:t>рассказ для неё. Доджсон исполнил её просьбу и 26 ноября 1864 г. подарил Алисе </a:t>
            </a:r>
            <a:r>
              <a:rPr lang="ru-RU" sz="2800" b="1" dirty="0" err="1"/>
              <a:t>Лидделл</a:t>
            </a:r>
            <a:r>
              <a:rPr lang="ru-RU" sz="2800" b="1" dirty="0"/>
              <a:t> рукопись под названием «Приключения Алисы под землёй»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47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">
            <a:hlinkClick r:id="rId2" tgtFrame="&quot;_blank&quot;" tooltip="&quot;оригинальный размер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032175" cy="386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а">
            <a:hlinkClick r:id="rId4" tgtFrame="&quot;_blank&quot;" tooltip="&quot;оригинальный размер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460253" cy="3860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">
            <a:hlinkClick r:id="rId2" tgtFrame="&quot;_blank&quot;" tooltip="&quot;оригинальный размер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24730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а">
            <a:hlinkClick r:id="rId4" tgtFrame="&quot;_blank&quot;" tooltip="&quot;оригинальный размер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59"/>
            <a:ext cx="3354292" cy="4320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03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77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командам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72816"/>
            <a:ext cx="6400800" cy="39604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Команде Зеркало:</a:t>
            </a:r>
          </a:p>
          <a:p>
            <a:pPr indent="0" algn="ctr">
              <a:buNone/>
            </a:pPr>
            <a:r>
              <a:rPr lang="ru-RU" dirty="0" smtClean="0"/>
              <a:t>К какому музыкальному жанру вы </a:t>
            </a:r>
            <a:r>
              <a:rPr lang="ru-RU" dirty="0" err="1" smtClean="0"/>
              <a:t>отнесётле</a:t>
            </a:r>
            <a:r>
              <a:rPr lang="ru-RU" dirty="0" smtClean="0"/>
              <a:t> прозвучавшую музыку?</a:t>
            </a:r>
          </a:p>
          <a:p>
            <a:pPr algn="ctr"/>
            <a:r>
              <a:rPr lang="ru-RU" b="1" dirty="0"/>
              <a:t>Команде «Сказка»:</a:t>
            </a:r>
            <a:endParaRPr lang="ru-RU" dirty="0"/>
          </a:p>
          <a:p>
            <a:pPr indent="0" algn="ctr">
              <a:buNone/>
            </a:pPr>
            <a:r>
              <a:rPr lang="ru-RU" dirty="0"/>
              <a:t>Если бы вы были режиссёром сказки «Королевство кривых зеркал», то в какой момент сказки вы бы включили эту музыку? Почему?</a:t>
            </a:r>
          </a:p>
          <a:p>
            <a:pPr algn="ctr"/>
            <a:r>
              <a:rPr lang="ru-RU" b="1" dirty="0"/>
              <a:t>Команде «Нота»:</a:t>
            </a:r>
            <a:endParaRPr lang="ru-RU" dirty="0"/>
          </a:p>
          <a:p>
            <a:pPr indent="0" algn="ctr">
              <a:buNone/>
            </a:pPr>
            <a:r>
              <a:rPr lang="ru-RU" dirty="0"/>
              <a:t>Сформулируйте одной фразой идею песни и сказки</a:t>
            </a:r>
            <a:r>
              <a:rPr lang="ru-RU" sz="2000" dirty="0"/>
              <a:t>.</a:t>
            </a:r>
          </a:p>
          <a:p>
            <a:pPr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62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Икинму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6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7985"/>
            <a:ext cx="3672408" cy="30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779912" y="1124744"/>
            <a:ext cx="4248471" cy="4608512"/>
          </a:xfrm>
        </p:spPr>
        <p:txBody>
          <a:bodyPr>
            <a:noAutofit/>
          </a:bodyPr>
          <a:lstStyle/>
          <a:p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ЛЬЮИС КЭРРОЛЛ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Объект 6" descr="http://carroll.co.ua/plugins/content/mavikthumbnails/thumbnails/160x185-images-stories-site-carroll01.jpg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268760"/>
            <a:ext cx="2664296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2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3"/>
            <a:ext cx="41764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ru-RU" sz="2600" b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Кэрролл родился в одной из небольших деревушек английского графства </a:t>
            </a:r>
            <a:r>
              <a:rPr lang="ru-RU" sz="2600" b="1" dirty="0" err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Чешир</a:t>
            </a:r>
            <a:r>
              <a:rPr lang="ru-RU" sz="2600" b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27 января 1832 года, в семье священника Чарльза Доджсона. Его нарекли двойным именем, одно из них - Чарльз принадлежало отцу, другое - </a:t>
            </a:r>
            <a:r>
              <a:rPr lang="ru-RU" sz="2600" b="1" dirty="0" err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Лютвидж</a:t>
            </a:r>
            <a:r>
              <a:rPr lang="ru-RU" sz="2600" b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досталось от матери.</a:t>
            </a:r>
            <a:r>
              <a:rPr lang="ru-RU" sz="26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26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library.khai.edu/pages/carroll/images/carroll_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7"/>
            <a:ext cx="2880320" cy="3886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2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368752" cy="417646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В </a:t>
            </a:r>
            <a:r>
              <a:rPr lang="ru-RU" sz="2000" b="1" dirty="0"/>
              <a:t>юном возрасте, увлекшись сочинительством стихов, Чарльз из двух своих имен придумал себе оригинальный псевдоним. Переведя оба этих имени на латынь, он переставляет слова местами, и затем, сделав их обратный перевод на английский язык, получает – Льюис Кэрролл. Под этим псевдонимом вышло его самое популярное литературное произведение – «Алиса в стране чудес». </a:t>
            </a:r>
            <a:br>
              <a:rPr lang="ru-RU" sz="2000" b="1" dirty="0"/>
            </a:b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61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115616" y="1196752"/>
            <a:ext cx="6656784" cy="4320480"/>
          </a:xfrm>
        </p:spPr>
        <p:txBody>
          <a:bodyPr>
            <a:normAutofit fontScale="32500" lnSpcReduction="20000"/>
          </a:bodyPr>
          <a:lstStyle/>
          <a:p>
            <a:r>
              <a:rPr lang="ru-RU" sz="7200" b="1" i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многочисленных способностей, которыми обладал одаренный молодой человек, были и математические. Это и определило судьбу Чарльза </a:t>
            </a:r>
            <a:r>
              <a:rPr lang="ru-RU" sz="7200" b="1" i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Лютвиджа</a:t>
            </a:r>
            <a:r>
              <a:rPr lang="ru-RU" sz="7200" b="1" i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заканчивает Оксфорд, и в 23 года назначается профессором математики одного из колледжей данного учебного заведения.</a:t>
            </a:r>
            <a:r>
              <a:rPr lang="ru-RU" b="1" i="0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128792" cy="4536504"/>
          </a:xfrm>
        </p:spPr>
        <p:txBody>
          <a:bodyPr>
            <a:noAutofit/>
          </a:bodyPr>
          <a:lstStyle/>
          <a:p>
            <a:pPr lvl="0" indent="0" algn="ctr">
              <a:buNone/>
            </a:pPr>
            <a:r>
              <a:rPr lang="ru-RU" sz="1600" b="1" dirty="0"/>
              <a:t>      </a:t>
            </a:r>
            <a:r>
              <a:rPr lang="ru-RU" sz="2000" b="1" dirty="0">
                <a:solidFill>
                  <a:srgbClr val="660033"/>
                </a:solidFill>
              </a:rPr>
              <a:t>Доктор Доджсон не был общительным человеком. На эту сторону его характера, вероятнее всего, наложили отпечаток его физические недостатки – он заикался и страдал глухотой одного уха. Профессор одиноко жил в своем оксфордском домике, и часами гулял по окрестностям. </a:t>
            </a:r>
            <a:endParaRPr lang="ru-RU" sz="20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7" y="1340768"/>
            <a:ext cx="3384376" cy="41764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интересовали Доджсона с юных лет; еще мальчиком он придумывал игры, сочинял рассказы и стишки и рисовал картинки для младших братьев и сестер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7" descr="картинка">
            <a:hlinkClick r:id="rId2" tgtFrame="&quot;_blank&quot;" tooltip="&quot;оригинальный размер&quot;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87" y="1676400"/>
            <a:ext cx="2864826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1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134</TotalTime>
  <Words>240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Тема урока:</vt:lpstr>
      <vt:lpstr>Вопросы командам</vt:lpstr>
      <vt:lpstr>Икинму!</vt:lpstr>
      <vt:lpstr>Презентация PowerPoint</vt:lpstr>
      <vt:lpstr>Презентация PowerPoint</vt:lpstr>
      <vt:lpstr>    В юном возрасте, увлекшись сочинительством стихов, Чарльз из двух своих имен придумал себе оригинальный псевдоним. Переведя оба этих имени на латынь, он переставляет слова местами, и затем, сделав их обратный перевод на английский язык, получает – Льюис Кэрролл. Под этим псевдонимом вышло его самое популярное литературное произведение – «Алиса в стране чудес». 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ЛЬЮИС КЭРРОЛЛ</dc:title>
  <dc:creator>USER</dc:creator>
  <cp:lastModifiedBy>user1</cp:lastModifiedBy>
  <cp:revision>31</cp:revision>
  <dcterms:created xsi:type="dcterms:W3CDTF">2013-12-09T19:18:56Z</dcterms:created>
  <dcterms:modified xsi:type="dcterms:W3CDTF">2014-01-03T11:18:32Z</dcterms:modified>
</cp:coreProperties>
</file>