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0" r:id="rId6"/>
    <p:sldId id="265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25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3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B23A-A93D-4295-A3FB-10D25F2EB097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62A9-41AC-4018-BD17-1080829925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4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B23A-A93D-4295-A3FB-10D25F2EB097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62A9-41AC-4018-BD17-1080829925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20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B23A-A93D-4295-A3FB-10D25F2EB097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62A9-41AC-4018-BD17-1080829925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21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B23A-A93D-4295-A3FB-10D25F2EB097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62A9-41AC-4018-BD17-1080829925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3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B23A-A93D-4295-A3FB-10D25F2EB097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62A9-41AC-4018-BD17-1080829925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03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B23A-A93D-4295-A3FB-10D25F2EB097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62A9-41AC-4018-BD17-1080829925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43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B23A-A93D-4295-A3FB-10D25F2EB097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62A9-41AC-4018-BD17-1080829925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44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B23A-A93D-4295-A3FB-10D25F2EB097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62A9-41AC-4018-BD17-1080829925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50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B23A-A93D-4295-A3FB-10D25F2EB097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62A9-41AC-4018-BD17-1080829925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36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B23A-A93D-4295-A3FB-10D25F2EB097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62A9-41AC-4018-BD17-1080829925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92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B23A-A93D-4295-A3FB-10D25F2EB097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62A9-41AC-4018-BD17-1080829925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00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3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BB23A-A93D-4295-A3FB-10D25F2EB097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A62A9-41AC-4018-BD17-1080829925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73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3042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Литературный проект.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Нечистые силы.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Леший.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2945" y="2564904"/>
            <a:ext cx="4481055" cy="4464496"/>
          </a:xfrm>
        </p:spPr>
        <p:txBody>
          <a:bodyPr>
            <a:normAutofit fontScale="85000" lnSpcReduction="10000"/>
          </a:bodyPr>
          <a:lstStyle/>
          <a:p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  <a:t>Подготовили</a:t>
            </a:r>
          </a:p>
          <a:p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  <a:t>Ученицы 5-А класса</a:t>
            </a:r>
          </a:p>
          <a:p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  <a:t>МБОУ СОШ №8</a:t>
            </a:r>
          </a:p>
          <a:p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  <a:t>Виноградова Анна</a:t>
            </a:r>
          </a:p>
          <a:p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  <a:t>Камбулова Екатерина</a:t>
            </a:r>
          </a:p>
          <a:p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  <a:t>Преподаватель</a:t>
            </a:r>
            <a:r>
              <a:rPr lang="en-US" sz="31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ru-RU" sz="31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  <a:t>Афонькина Ольга Васильевна</a:t>
            </a:r>
            <a:endParaRPr lang="en-US" sz="31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31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410445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4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24744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   Лешем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4644007" cy="4463332"/>
          </a:xfrm>
        </p:spPr>
      </p:pic>
      <p:sp>
        <p:nvSpPr>
          <p:cNvPr id="5" name="TextBox 4"/>
          <p:cNvSpPr txBox="1"/>
          <p:nvPr/>
        </p:nvSpPr>
        <p:spPr>
          <a:xfrm>
            <a:off x="4829264" y="332656"/>
            <a:ext cx="428396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Любимая присказка лешего: «Шёл, нашёл, потерял». Сбивать людей с толку, запутывать их — обычная проделка духа. Если «леший обойдёт» человека, то путник внезапно потеряет дорогу и может «заблудиться в трёх соснах». Единственный способ рассеять морок лешего — это надеть всю одежду на изнанку, тогда путник сможет найти дорогу из лесу. Обычно леший представляется одиноким духом. Но в некоторых местах считают, что лешие живут целыми деревнями. Их женщины обросшие, со спутанными волосами, косматые и непременно имеют настолько большие груди, что не могут ходить, не закинув груди себе за плечи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77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389830">
            <a:off x="3026264" y="5420"/>
            <a:ext cx="6452425" cy="104565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Леший в картинках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5466">
            <a:off x="2849193" y="4341139"/>
            <a:ext cx="3046092" cy="225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3193">
            <a:off x="209146" y="2066188"/>
            <a:ext cx="2426468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323">
            <a:off x="6311350" y="3777807"/>
            <a:ext cx="2943516" cy="2751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2802501" y="1268759"/>
            <a:ext cx="55859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Леший многолик, как и сам лес. Чаще всего леший изображается как дряхлый старик, одежда рваная "шиворот на выворот", левый ботинок на правой ноге, правый на левой ноге. Может представиться существом без одежды, покрытым шестью с рогами и копытами, может оборачиваться любыми растениями и животными.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1337">
            <a:off x="340362" y="4405726"/>
            <a:ext cx="2286000" cy="2226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32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64704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Способности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5626968" cy="564949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Леший способен превращаться в различных лесных зверей, оборачиваться растениями и вовсе становиться невидимым. Также лешаку подчиняются все лесные животные и растения, он умеет разговаривать с ними и излечивать раны. Еще одной способностью духа является «контроль леса», он умеет ускорять и обращать вспять рост деревьев.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44824"/>
            <a:ext cx="353452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7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4042792" cy="6529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ДОМИК ЛЕШЕГО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4648368" cy="3405763"/>
          </a:xfr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368" y="894521"/>
            <a:ext cx="4495631" cy="33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88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12170"/>
            <a:ext cx="8723312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ВЗАИМООТНОШЕНИЕ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С ЧЕЛОВЕКОМ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6512" y="177281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-36512" y="1556792"/>
            <a:ext cx="5688632" cy="518457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Проказничает и шутит ,но не вредит людям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Охотники и пастухи обычно составляли своеобразное соглашение с лешими , в которых оговаривали взаимные запреты  и обязанности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Похищает детей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51737"/>
            <a:ext cx="3635896" cy="560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783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Народные поверья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8316416" cy="6192687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 народном месяцеслове «Купальская ночь» на 7 июля считалась временем, когда активизируется и проказит всякая нежить, в том числе и леший. А в ночь под «Агафона Огуменника» (4 сентября), по-поверью, лешие выходили из леса в поле, бегали по деревням и сёлам, раскидывали снопы по гумнам и вообще творили всякие бесчинства. Для охраны гумен поселяне выходили к загородям, вооружёнными кочергой с тулупами, вывороченными наизнанку.</a:t>
            </a:r>
          </a:p>
        </p:txBody>
      </p:sp>
    </p:spTree>
    <p:extLst>
      <p:ext uri="{BB962C8B-B14F-4D97-AF65-F5344CB8AC3E}">
        <p14:creationId xmlns:p14="http://schemas.microsoft.com/office/powerpoint/2010/main" val="1194697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355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Литературный проект.  Нечистые силы. Леший.</vt:lpstr>
      <vt:lpstr>О   Лешем</vt:lpstr>
      <vt:lpstr>Леший в картинках</vt:lpstr>
      <vt:lpstr>Способности</vt:lpstr>
      <vt:lpstr>ДОМИК ЛЕШЕГО </vt:lpstr>
      <vt:lpstr>ВЗАИМООТНОШЕНИЕ С ЧЕЛОВЕКОМ</vt:lpstr>
      <vt:lpstr>Народные поверья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Литературный проект  На тему:Нечистые силы Леший</dc:title>
  <dc:creator>АННА</dc:creator>
  <cp:lastModifiedBy>Олька</cp:lastModifiedBy>
  <cp:revision>42</cp:revision>
  <dcterms:created xsi:type="dcterms:W3CDTF">2013-11-20T10:48:38Z</dcterms:created>
  <dcterms:modified xsi:type="dcterms:W3CDTF">2013-12-13T15:37:52Z</dcterms:modified>
</cp:coreProperties>
</file>