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1" r:id="rId5"/>
    <p:sldId id="263" r:id="rId6"/>
    <p:sldId id="260" r:id="rId7"/>
    <p:sldId id="262" r:id="rId8"/>
    <p:sldId id="25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024" y="246970"/>
            <a:ext cx="7804433" cy="1199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7;&#1082;&#1088;&#1072;&#1089;&#1086;&#1074;%20&#1053;&#1072;%20&#1042;&#1086;&#1083;&#1075;&#1077;\burlaki_na_volge_-_ey_uhnem__muzofon.com.mp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1052736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563888" y="4077072"/>
            <a:ext cx="4628058" cy="1728787"/>
          </a:xfrm>
        </p:spPr>
        <p:txBody>
          <a:bodyPr>
            <a:noAutofit/>
          </a:bodyPr>
          <a:lstStyle/>
          <a:p>
            <a:r>
              <a:rPr lang="ru-RU" sz="1800" dirty="0" smtClean="0"/>
              <a:t>Я лиру посвятил народу своему,</a:t>
            </a:r>
          </a:p>
          <a:p>
            <a:r>
              <a:rPr lang="ru-RU" sz="1800" dirty="0" smtClean="0"/>
              <a:t>Быть может, я </a:t>
            </a:r>
            <a:r>
              <a:rPr lang="ru-RU" sz="1800" dirty="0" smtClean="0"/>
              <a:t>умру </a:t>
            </a:r>
            <a:r>
              <a:rPr lang="ru-RU" sz="1800" dirty="0" smtClean="0"/>
              <a:t>неведомый ему,</a:t>
            </a:r>
          </a:p>
          <a:p>
            <a:r>
              <a:rPr lang="ru-RU" sz="1800" dirty="0" smtClean="0"/>
              <a:t>Но я ему служил – и сердцем я спокоен…</a:t>
            </a:r>
          </a:p>
          <a:p>
            <a:r>
              <a:rPr lang="ru-RU" sz="1800" i="1" dirty="0" smtClean="0"/>
              <a:t>					Н. А. Некрасов</a:t>
            </a:r>
            <a:endParaRPr lang="ru-RU" sz="1800" dirty="0" smtClean="0"/>
          </a:p>
          <a:p>
            <a:pPr>
              <a:spcBef>
                <a:spcPts val="0"/>
              </a:spcBef>
            </a:pPr>
            <a:endParaRPr lang="ru-RU" sz="1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067944" y="683449"/>
            <a:ext cx="46085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 А. НЕКРАСОВ.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ВОЛГЕ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Раздумья поэта о судьбе народа.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C:\Users\санёк\Desktop\index_pic.ph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3578319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 Н.А.Некрасова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Users\санёк\Desktop\index_pic.ph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2952328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91683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6" descr="J7PMACAM7F5QACAQVZS7ICAG9Q3H4CAQ1D8EDCA1ZZ6G2CAC689AACAISIEJCCA7J9EVNCAB5CM2ICA76VDAMCA3DXJCPCAN63GS1CAE9M93VCALPJ8QICABLT2A6CAMQ5V3MCAKS6BRFCAZXCSC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417646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88840"/>
            <a:ext cx="3744416" cy="332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72194" y="836712"/>
            <a:ext cx="55996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Грешнево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 descr="0_997_2ae854b3_XL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691276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72194" y="764704"/>
            <a:ext cx="55996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Волге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024" y="246970"/>
            <a:ext cx="7804433" cy="555829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Я лиру посвятил народу своему,</a:t>
            </a:r>
            <a:br>
              <a:rPr lang="ru-RU" sz="2800" dirty="0" smtClean="0"/>
            </a:br>
            <a:r>
              <a:rPr lang="ru-RU" sz="2800" dirty="0" smtClean="0"/>
              <a:t>Быть может, я умру неведомый ему,</a:t>
            </a:r>
            <a:br>
              <a:rPr lang="ru-RU" sz="2800" dirty="0" smtClean="0"/>
            </a:br>
            <a:r>
              <a:rPr lang="ru-RU" sz="2800" dirty="0" smtClean="0"/>
              <a:t>Но я ему служил – и сердцем я спокоен…</a:t>
            </a:r>
            <a:br>
              <a:rPr lang="ru-RU" sz="2800" dirty="0" smtClean="0"/>
            </a:br>
            <a:r>
              <a:rPr lang="ru-RU" sz="2800" i="1" dirty="0" smtClean="0"/>
              <a:t>					Н. А. Некрасов</a:t>
            </a:r>
            <a:endParaRPr lang="ru-RU" sz="2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Бурлаки на волге 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dirty="0"/>
          </a:p>
        </p:txBody>
      </p:sp>
      <p:pic>
        <p:nvPicPr>
          <p:cNvPr id="4" name="Picture 3" descr="бурлаки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340768"/>
            <a:ext cx="76200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urlaki_na_volge_-_ey_uhnem_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91680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65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Подготовить рассказ о поэте, выразительное чтение </a:t>
            </a:r>
            <a:r>
              <a:rPr lang="ru-RU" dirty="0" smtClean="0"/>
              <a:t>стихотворения. 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124744"/>
            <a:ext cx="813690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источник шаблона презентации :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Ранько Елена Алексеевна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учитель начальных классов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МАОУ лицей №21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г. Иваново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Сайт: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Arial" pitchFamily="34" charset="0"/>
                <a:hlinkClick r:id="rId2"/>
              </a:rPr>
              <a:t>http://elenaranko.ucoz.ru/</a:t>
            </a: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988841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Интернет     источники:</a:t>
            </a:r>
          </a:p>
          <a:p>
            <a:r>
              <a:rPr lang="en-US" dirty="0" smtClean="0"/>
              <a:t>//www.a4format.ru/photo.open.php?file=410523ee.jpg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95</Words>
  <Application>Microsoft Office PowerPoint</Application>
  <PresentationFormat>Экран (4:3)</PresentationFormat>
  <Paragraphs>31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Родители Н.А.Некрасова </vt:lpstr>
      <vt:lpstr>Слайд 3</vt:lpstr>
      <vt:lpstr>Слайд 4</vt:lpstr>
      <vt:lpstr>Я лиру посвятил народу своему, Быть может, я умру неведомый ему, Но я ему служил – и сердцем я спокоен…      Н. А. Некрасов</vt:lpstr>
      <vt:lpstr>Бурлаки на волге  </vt:lpstr>
      <vt:lpstr>Домашнее задание 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ARHIPOVA</cp:lastModifiedBy>
  <cp:revision>74</cp:revision>
  <dcterms:created xsi:type="dcterms:W3CDTF">2013-08-20T22:02:58Z</dcterms:created>
  <dcterms:modified xsi:type="dcterms:W3CDTF">2013-12-09T04:46:01Z</dcterms:modified>
</cp:coreProperties>
</file>