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26.02.2014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26.02.2014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26.02.2014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26.02.2014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26.02.2014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26.02.2014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26.02.2014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26.02.2014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Содержимое 3" descr="img0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51520" y="188640"/>
            <a:ext cx="8496944" cy="6480720"/>
          </a:xfr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Характеристика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Работа с детьми требует от учителя высокой концентрации внимания, выдержки, самообладания, терпения, оперативную и долговременную память. Профессия педагога предъявляет свои требования: развитые коммуникативные качества, хорошая дикция, четкая грамотная речь, громкий голос, умение увлечь своим предметом, эрудиция. Также учителю начальных классов важно обладать музыкальными и художественными способностями.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Учебные заведения 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Пермский государственный институт искусства и культуры</a:t>
            </a:r>
          </a:p>
          <a:p>
            <a:r>
              <a:rPr lang="ru-RU" dirty="0" smtClean="0"/>
              <a:t>Пермский государственный университет</a:t>
            </a:r>
          </a:p>
          <a:p>
            <a:r>
              <a:rPr lang="ru-RU" dirty="0" smtClean="0"/>
              <a:t>Пермский государственный педагогический университет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685800" y="2132856"/>
            <a:ext cx="7918648" cy="1467594"/>
          </a:xfrm>
        </p:spPr>
        <p:txBody>
          <a:bodyPr>
            <a:noAutofit/>
          </a:bodyPr>
          <a:lstStyle/>
          <a:p>
            <a:r>
              <a:rPr lang="ru-RU" sz="2800" dirty="0" smtClean="0"/>
              <a:t>Немало хороших профессий, Но мне  по душе лишь одна, С которой дружны мы, как с песней, Учитель </a:t>
            </a:r>
            <a:r>
              <a:rPr lang="ru-RU" sz="2800" dirty="0" err="1" smtClean="0"/>
              <a:t>зовѐтся </a:t>
            </a:r>
            <a:r>
              <a:rPr lang="ru-RU" sz="2800" dirty="0" smtClean="0"/>
              <a:t>она. Какое красивое слово! Оно многих слов нам милей! Профессия наша – основа Всех добрых начал на Земле!   Учитель – высокое слово! Стремлениям нашим под стать. </a:t>
            </a:r>
            <a:r>
              <a:rPr lang="ru-RU" sz="2800" dirty="0" err="1" smtClean="0"/>
              <a:t>Идѐм </a:t>
            </a:r>
            <a:r>
              <a:rPr lang="ru-RU" sz="2800" dirty="0" smtClean="0"/>
              <a:t>на урок мы, чтоб снова                                             и снова </a:t>
            </a:r>
            <a:r>
              <a:rPr lang="ru-RU" sz="2800" dirty="0" err="1" smtClean="0"/>
              <a:t>Нелѐгкий </a:t>
            </a:r>
            <a:r>
              <a:rPr lang="ru-RU" sz="2800" dirty="0" smtClean="0"/>
              <a:t>экзамен держать На право учить и дерзать! </a:t>
            </a:r>
            <a:endParaRPr lang="ru-RU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img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23528" y="332656"/>
            <a:ext cx="8640960" cy="6120680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img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51520" y="332656"/>
            <a:ext cx="8640960" cy="6120680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img3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95536" y="188640"/>
            <a:ext cx="8352927" cy="6408711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img4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img5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51520" y="404664"/>
            <a:ext cx="8568952" cy="6120680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Моя профессия !!!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Учитель начальных классов осуществляет обучение и воспитание учеников, реализует образовательные программы, проводит определенное количество контрольных работ, обеспечивает уровень подготовки, соответствующий требованиям государственного стандарта. Также ведет всю учебную документацию, заменяет уроки отсутствующих учителей, соблюдает права и свободы обучающихся, согласно Закону РФ «Об образовании», Конвенции о правах ребенка, систематически повышает свою профессиональную квалификацию, принимает участие в деятельности методических объединений и обеспечивает охрану жизни и здоровья обучающихся в период образовательного процесса.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Особенности  карьерного  роста.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Учитель начальных классов может пройти курсы повышения квалификации, продолжить обучение в аспирантуре и тем самым продвинуться по административной лестнице. Опытные, успешные и нацеленные на рост карьеры педагоги могут в перспективе организовать свою частную школу.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</TotalTime>
  <Words>274</Words>
  <Application>Microsoft Office PowerPoint</Application>
  <PresentationFormat>Экран (4:3)</PresentationFormat>
  <Paragraphs>11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Трек</vt:lpstr>
      <vt:lpstr>Слайд 1</vt:lpstr>
      <vt:lpstr>Немало хороших профессий, Но мне  по душе лишь одна, С которой дружны мы, как с песней, Учитель зовѐтся она. Какое красивое слово! Оно многих слов нам милей! Профессия наша – основа Всех добрых начал на Земле!   Учитель – высокое слово! Стремлениям нашим под стать. Идѐм на урок мы, чтоб снова                                             и снова Нелѐгкий экзамен держать На право учить и дерзать! </vt:lpstr>
      <vt:lpstr>Слайд 3</vt:lpstr>
      <vt:lpstr>Слайд 4</vt:lpstr>
      <vt:lpstr>Слайд 5</vt:lpstr>
      <vt:lpstr>Слайд 6</vt:lpstr>
      <vt:lpstr>Слайд 7</vt:lpstr>
      <vt:lpstr>Моя профессия !!!</vt:lpstr>
      <vt:lpstr>Особенности  карьерного  роста.</vt:lpstr>
      <vt:lpstr>Характеристика </vt:lpstr>
      <vt:lpstr>Учебные заведения 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Детта</dc:creator>
  <cp:lastModifiedBy>Детта</cp:lastModifiedBy>
  <cp:revision>3</cp:revision>
  <dcterms:created xsi:type="dcterms:W3CDTF">2014-01-30T07:52:37Z</dcterms:created>
  <dcterms:modified xsi:type="dcterms:W3CDTF">2014-02-26T14:15:49Z</dcterms:modified>
</cp:coreProperties>
</file>