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88" r:id="rId4"/>
    <p:sldId id="289" r:id="rId5"/>
    <p:sldId id="290" r:id="rId6"/>
    <p:sldId id="291" r:id="rId7"/>
    <p:sldId id="293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197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-114" y="-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4543" y="883353"/>
          <a:ext cx="2065693" cy="1197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Этап 1 — заголовок</a:t>
          </a:r>
          <a:endParaRPr lang="ru-RU" sz="2100" kern="1200" noProof="0" dirty="0"/>
        </a:p>
      </dsp:txBody>
      <dsp:txXfrm>
        <a:off x="4543" y="883353"/>
        <a:ext cx="2065693" cy="798592"/>
      </dsp:txXfrm>
    </dsp:sp>
    <dsp:sp modelId="{9D677988-374B-4BBA-B73C-8BE59201B4AA}">
      <dsp:nvSpPr>
        <dsp:cNvPr id="0" name=""/>
        <dsp:cNvSpPr/>
      </dsp:nvSpPr>
      <dsp:spPr>
        <a:xfrm>
          <a:off x="427637" y="1681946"/>
          <a:ext cx="2065693" cy="158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 smtClean="0"/>
            <a:t>Описание задачи</a:t>
          </a:r>
          <a:endParaRPr lang="ru-RU" sz="21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 smtClean="0"/>
            <a:t>Описание задачи</a:t>
          </a:r>
          <a:endParaRPr lang="ru-RU" sz="2100" kern="1200" noProof="0" dirty="0"/>
        </a:p>
      </dsp:txBody>
      <dsp:txXfrm>
        <a:off x="474136" y="1728445"/>
        <a:ext cx="1972695" cy="1494602"/>
      </dsp:txXfrm>
    </dsp:sp>
    <dsp:sp modelId="{51EA4E37-9197-43C9-9502-961CC2F00719}">
      <dsp:nvSpPr>
        <dsp:cNvPr id="0" name=""/>
        <dsp:cNvSpPr/>
      </dsp:nvSpPr>
      <dsp:spPr>
        <a:xfrm>
          <a:off x="2383388" y="1025500"/>
          <a:ext cx="663881" cy="514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noProof="0" dirty="0"/>
        </a:p>
      </dsp:txBody>
      <dsp:txXfrm>
        <a:off x="2383388" y="1128360"/>
        <a:ext cx="509592" cy="308578"/>
      </dsp:txXfrm>
    </dsp:sp>
    <dsp:sp modelId="{6BB0ABCB-2373-47ED-9774-278F8EE9E9B2}">
      <dsp:nvSpPr>
        <dsp:cNvPr id="0" name=""/>
        <dsp:cNvSpPr/>
      </dsp:nvSpPr>
      <dsp:spPr>
        <a:xfrm>
          <a:off x="3322843" y="883353"/>
          <a:ext cx="2065693" cy="1197889"/>
        </a:xfrm>
        <a:prstGeom prst="roundRect">
          <a:avLst>
            <a:gd name="adj" fmla="val 10000"/>
          </a:avLst>
        </a:prstGeom>
        <a:solidFill>
          <a:schemeClr val="accent3">
            <a:hueOff val="494889"/>
            <a:satOff val="18538"/>
            <a:lumOff val="1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Этап 2 — заголовок</a:t>
          </a:r>
          <a:endParaRPr lang="ru-RU" sz="2100" kern="1200" noProof="0" dirty="0"/>
        </a:p>
      </dsp:txBody>
      <dsp:txXfrm>
        <a:off x="3322843" y="883353"/>
        <a:ext cx="2065693" cy="798592"/>
      </dsp:txXfrm>
    </dsp:sp>
    <dsp:sp modelId="{93C83A52-6E6B-41FD-9424-D118FD751CED}">
      <dsp:nvSpPr>
        <dsp:cNvPr id="0" name=""/>
        <dsp:cNvSpPr/>
      </dsp:nvSpPr>
      <dsp:spPr>
        <a:xfrm>
          <a:off x="3745937" y="1681946"/>
          <a:ext cx="2065693" cy="158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94889"/>
              <a:satOff val="18538"/>
              <a:lumOff val="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 smtClean="0"/>
            <a:t>Описание задачи</a:t>
          </a:r>
          <a:endParaRPr lang="ru-RU" sz="21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 smtClean="0"/>
            <a:t>Описание задачи</a:t>
          </a:r>
          <a:endParaRPr lang="ru-RU" sz="2100" kern="1200" noProof="0" dirty="0"/>
        </a:p>
      </dsp:txBody>
      <dsp:txXfrm>
        <a:off x="3792436" y="1728445"/>
        <a:ext cx="1972695" cy="1494602"/>
      </dsp:txXfrm>
    </dsp:sp>
    <dsp:sp modelId="{A66EA167-6AD2-4AA4-A421-59E2B4561DDF}">
      <dsp:nvSpPr>
        <dsp:cNvPr id="0" name=""/>
        <dsp:cNvSpPr/>
      </dsp:nvSpPr>
      <dsp:spPr>
        <a:xfrm>
          <a:off x="5701689" y="1025500"/>
          <a:ext cx="663881" cy="514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noProof="0" dirty="0"/>
        </a:p>
      </dsp:txBody>
      <dsp:txXfrm>
        <a:off x="5701689" y="1128360"/>
        <a:ext cx="509592" cy="308578"/>
      </dsp:txXfrm>
    </dsp:sp>
    <dsp:sp modelId="{3E371716-205E-4EF6-A7ED-14278F63B034}">
      <dsp:nvSpPr>
        <dsp:cNvPr id="0" name=""/>
        <dsp:cNvSpPr/>
      </dsp:nvSpPr>
      <dsp:spPr>
        <a:xfrm>
          <a:off x="6641144" y="883353"/>
          <a:ext cx="2065693" cy="1197889"/>
        </a:xfrm>
        <a:prstGeom prst="roundRect">
          <a:avLst>
            <a:gd name="adj" fmla="val 1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Этап 3 — заголовок</a:t>
          </a:r>
          <a:endParaRPr lang="ru-RU" sz="2100" kern="1200" noProof="0" dirty="0"/>
        </a:p>
      </dsp:txBody>
      <dsp:txXfrm>
        <a:off x="6641144" y="883353"/>
        <a:ext cx="2065693" cy="798592"/>
      </dsp:txXfrm>
    </dsp:sp>
    <dsp:sp modelId="{D91F2413-E4E3-4058-AF8C-E44208B5C14B}">
      <dsp:nvSpPr>
        <dsp:cNvPr id="0" name=""/>
        <dsp:cNvSpPr/>
      </dsp:nvSpPr>
      <dsp:spPr>
        <a:xfrm>
          <a:off x="7064238" y="1681946"/>
          <a:ext cx="2065693" cy="158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89779"/>
              <a:satOff val="37077"/>
              <a:lumOff val="2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 smtClean="0"/>
            <a:t>Описание задачи</a:t>
          </a:r>
          <a:endParaRPr lang="ru-RU" sz="21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 smtClean="0"/>
            <a:t>Описание задачи</a:t>
          </a:r>
          <a:endParaRPr lang="ru-RU" sz="2100" kern="1200" noProof="0" dirty="0"/>
        </a:p>
      </dsp:txBody>
      <dsp:txXfrm>
        <a:off x="7110737" y="1728445"/>
        <a:ext cx="1972695" cy="1494602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Выбор профессии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36295" y="5123145"/>
            <a:ext cx="6755703" cy="124007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Работу выполнял ученик 9а класса </a:t>
            </a:r>
            <a:br>
              <a:rPr lang="ru-RU" sz="3200" dirty="0" smtClean="0"/>
            </a:br>
            <a:r>
              <a:rPr lang="ru-RU" sz="3200" dirty="0" err="1" smtClean="0"/>
              <a:t>Мосин</a:t>
            </a:r>
            <a:r>
              <a:rPr lang="ru-RU" sz="3200" dirty="0" smtClean="0"/>
              <a:t> Антон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</a:t>
            </a:r>
            <a:r>
              <a:rPr lang="en-US" sz="3600" dirty="0" smtClean="0"/>
              <a:t>:</a:t>
            </a:r>
            <a:endParaRPr lang="ru-RU" sz="36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Узнать больше об этой профессии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8677" y="212943"/>
            <a:ext cx="9134856" cy="26054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Перед выбором профессии я очень долго думал кем же мне стать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 перебирал много вариантов но все же мне понравилась профессия</a:t>
            </a:r>
            <a:r>
              <a:rPr lang="en-US" dirty="0" smtClean="0"/>
              <a:t> “</a:t>
            </a:r>
            <a:r>
              <a:rPr lang="ru-RU" dirty="0" smtClean="0"/>
              <a:t>Техническая эксплуатация подъемно транспортных</a:t>
            </a:r>
            <a:r>
              <a:rPr lang="en-US" dirty="0" smtClean="0"/>
              <a:t>,</a:t>
            </a:r>
            <a:r>
              <a:rPr lang="ru-RU" dirty="0" smtClean="0"/>
              <a:t>строительных</a:t>
            </a:r>
            <a:r>
              <a:rPr lang="en-US" dirty="0" smtClean="0"/>
              <a:t>,</a:t>
            </a:r>
            <a:r>
              <a:rPr lang="ru-RU" dirty="0" smtClean="0"/>
              <a:t>дорожных машин и оборудования</a:t>
            </a:r>
            <a:r>
              <a:rPr lang="en-US" dirty="0" smtClean="0"/>
              <a:t>”. </a:t>
            </a:r>
            <a:r>
              <a:rPr lang="ru-RU" dirty="0" smtClean="0"/>
              <a:t>А кратко она называется </a:t>
            </a:r>
            <a:r>
              <a:rPr lang="en-US" dirty="0" smtClean="0"/>
              <a:t>“</a:t>
            </a:r>
            <a:r>
              <a:rPr lang="ru-RU" dirty="0" smtClean="0"/>
              <a:t>Автокрановщик</a:t>
            </a:r>
            <a:r>
              <a:rPr lang="en-US" dirty="0" smtClean="0"/>
              <a:t>”</a:t>
            </a:r>
            <a:r>
              <a:rPr lang="ru-RU" dirty="0" smtClean="0"/>
              <a:t> Да и к тому же мне эту профессию советовали мои родители</a:t>
            </a:r>
            <a:r>
              <a:rPr lang="en-US" dirty="0" smtClean="0"/>
              <a:t> </a:t>
            </a:r>
            <a:r>
              <a:rPr lang="ru-RU" dirty="0" smtClean="0"/>
              <a:t>и братья</a:t>
            </a:r>
            <a:r>
              <a:rPr lang="en-US" dirty="0" smtClean="0"/>
              <a:t>,</a:t>
            </a:r>
            <a:r>
              <a:rPr lang="ru-RU" dirty="0" smtClean="0"/>
              <a:t>хоть она и очень рискованная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 descr="different-people-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118" y="2526324"/>
            <a:ext cx="8129392" cy="405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460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601250"/>
            <a:ext cx="5248404" cy="2304788"/>
          </a:xfrm>
        </p:spPr>
        <p:txBody>
          <a:bodyPr/>
          <a:lstStyle/>
          <a:p>
            <a:r>
              <a:rPr lang="ru-RU" dirty="0" smtClean="0"/>
              <a:t>Машины мне нравились с детства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Но я знаю что профессия </a:t>
            </a:r>
            <a:r>
              <a:rPr lang="en-US" dirty="0" smtClean="0"/>
              <a:t>“</a:t>
            </a:r>
            <a:r>
              <a:rPr lang="ru-RU" dirty="0" smtClean="0"/>
              <a:t>Автокрановщика</a:t>
            </a:r>
            <a:r>
              <a:rPr lang="en-US" dirty="0" smtClean="0"/>
              <a:t>”</a:t>
            </a:r>
            <a:r>
              <a:rPr lang="ru-RU" dirty="0" smtClean="0"/>
              <a:t>очень сложная и после обучения без стажа будет очень сложно попасть на эту работу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7" name="Содержимое 6" descr="30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3353" y="651353"/>
            <a:ext cx="6814159" cy="4687431"/>
          </a:xfrm>
        </p:spPr>
      </p:pic>
    </p:spTree>
    <p:extLst>
      <p:ext uri="{BB962C8B-B14F-4D97-AF65-F5344CB8AC3E}">
        <p14:creationId xmlns:p14="http://schemas.microsoft.com/office/powerpoint/2010/main" xmlns="" val="140270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63671"/>
            <a:ext cx="5473874" cy="2680570"/>
          </a:xfrm>
        </p:spPr>
        <p:txBody>
          <a:bodyPr>
            <a:normAutofit/>
          </a:bodyPr>
          <a:lstStyle/>
          <a:p>
            <a:r>
              <a:rPr lang="ru-RU" dirty="0" smtClean="0"/>
              <a:t>Крановщик (или машинист крана) – это рабочая профессия, требующая высокой квалификации и опыта. Основная задача крановщика заключается в управлении краном для поднятии и перемещения грузов и </a:t>
            </a:r>
            <a:r>
              <a:rPr lang="ru-RU" dirty="0" smtClean="0"/>
              <a:t>обеспечении </a:t>
            </a:r>
            <a:r>
              <a:rPr lang="ru-RU" dirty="0" smtClean="0"/>
              <a:t>монтажных, сборочных, погрузочных работ.</a:t>
            </a:r>
            <a:endParaRPr lang="ru-RU" dirty="0"/>
          </a:p>
        </p:txBody>
      </p:sp>
      <p:pic>
        <p:nvPicPr>
          <p:cNvPr id="7" name="Рисунок 6" descr="автокрановщ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405" y="703432"/>
            <a:ext cx="6663847" cy="47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0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87891"/>
            <a:ext cx="9144001" cy="8768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Где учат на эту профессию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277655"/>
            <a:ext cx="9144000" cy="4361145"/>
          </a:xfrm>
        </p:spPr>
        <p:txBody>
          <a:bodyPr/>
          <a:lstStyle/>
          <a:p>
            <a:r>
              <a:rPr lang="ru-RU" dirty="0" smtClean="0"/>
              <a:t>На профессию </a:t>
            </a:r>
            <a:r>
              <a:rPr lang="en-US" dirty="0" smtClean="0"/>
              <a:t>“</a:t>
            </a:r>
            <a:r>
              <a:rPr lang="ru-RU" dirty="0" smtClean="0"/>
              <a:t>Автокрановщика</a:t>
            </a:r>
            <a:r>
              <a:rPr lang="en-US" dirty="0" smtClean="0"/>
              <a:t>”</a:t>
            </a:r>
            <a:r>
              <a:rPr lang="ru-RU" dirty="0" smtClean="0"/>
              <a:t>учат у нас в Пермском государственном автотранспортном колледже и в многих других местах</a:t>
            </a:r>
            <a:r>
              <a:rPr lang="en-US" dirty="0" smtClean="0"/>
              <a:t>.</a:t>
            </a:r>
            <a:r>
              <a:rPr lang="ru-RU" dirty="0" smtClean="0"/>
              <a:t>И эта профессия очень востребованная и прибыльная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29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hotopodborka_086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554859" y="1277654"/>
            <a:ext cx="9054686" cy="498536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11474" y="0"/>
            <a:ext cx="9133730" cy="1233424"/>
          </a:xfrm>
        </p:spPr>
        <p:txBody>
          <a:bodyPr/>
          <a:lstStyle/>
          <a:p>
            <a:r>
              <a:rPr lang="ru-RU" dirty="0" smtClean="0"/>
              <a:t>Спасибо за просмотр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6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6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TS102895269</Template>
  <TotalTime>0</TotalTime>
  <Words>182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TS102895269</vt:lpstr>
      <vt:lpstr>Выбор профессии.</vt:lpstr>
      <vt:lpstr>Цель:</vt:lpstr>
      <vt:lpstr>Слайд 3</vt:lpstr>
      <vt:lpstr>Слайд 4</vt:lpstr>
      <vt:lpstr>Слайд 5</vt:lpstr>
      <vt:lpstr>Где учат на эту профессию.</vt:lpstr>
      <vt:lpstr>Спасибо за просмотр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2014-02-25T14:08:11Z</dcterms:created>
  <dcterms:modified xsi:type="dcterms:W3CDTF">2014-02-25T15:10:38Z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