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8" r:id="rId4"/>
    <p:sldId id="258" r:id="rId5"/>
    <p:sldId id="260" r:id="rId6"/>
    <p:sldId id="261" r:id="rId7"/>
    <p:sldId id="262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32" autoAdjust="0"/>
    <p:restoredTop sz="94660"/>
  </p:normalViewPr>
  <p:slideViewPr>
    <p:cSldViewPr snapToGrid="0">
      <p:cViewPr>
        <p:scale>
          <a:sx n="90" d="100"/>
          <a:sy n="90" d="100"/>
        </p:scale>
        <p:origin x="6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p:transition spd="slow">
    <p:fade thruBlk="1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ВЫБОР ПРОФЕССИИ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/>
              <a:t>Работу выполнил ученик 9 «А» класса Энс Виталий</a:t>
            </a:r>
            <a:endParaRPr lang="ru-RU" sz="2400" b="0" i="0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большее об этой профессии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73619" y="372140"/>
            <a:ext cx="7952874" cy="1973179"/>
          </a:xfrm>
        </p:spPr>
        <p:txBody>
          <a:bodyPr>
            <a:normAutofit fontScale="92500"/>
          </a:bodyPr>
          <a:lstStyle/>
          <a:p>
            <a:pPr marL="347472" indent="-347472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None/>
            </a:pPr>
            <a:r>
              <a:rPr lang="ru-RU" dirty="0" smtClean="0">
                <a:solidFill>
                  <a:srgbClr val="9A5315"/>
                </a:solidFill>
                <a:latin typeface="Segoe Print"/>
              </a:rPr>
              <a:t>Перед выбором профессии я задумался, а что я умею? Я начал перебирать много вариантов, я вспомнил, что я абсолютно не переношу бумажные работы, и работа в офисе мне не по душе, я остановился на профессии повара.</a:t>
            </a: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6" name="Рисунок 5" descr="different-people-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4854" y="2509284"/>
            <a:ext cx="6485862" cy="405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4894" y="3680636"/>
            <a:ext cx="5741582" cy="151868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Готовить я любил с детства.</a:t>
            </a:r>
          </a:p>
          <a:p>
            <a:r>
              <a:rPr lang="ru-RU" dirty="0" smtClean="0"/>
              <a:t>Да я слышал, что после обучения трудно попасть на работу с большим заработком, но не все же начинают с высоты, каждый преодолевал гору трудности, что бы добиться чего либо.</a:t>
            </a:r>
            <a:endParaRPr lang="ru-RU" dirty="0"/>
          </a:p>
        </p:txBody>
      </p:sp>
      <p:pic>
        <p:nvPicPr>
          <p:cNvPr id="4" name="Рисунок 3" descr="c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2496" y="329609"/>
            <a:ext cx="4519224" cy="339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730" y="629094"/>
            <a:ext cx="8391044" cy="18589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Руси первые профессиональные повара появились при дворах киевских князей. Уже в XVII веке, во время правления Петра I в Россию начинают привозить не только новые необычные продукты, но и умелых поваров из разных стран. В конце XIX века в России одна за другой начинают открываться кулинарные школы, где готовят профессиональных поваров.</a:t>
            </a:r>
            <a:endParaRPr lang="ru-RU" dirty="0"/>
          </a:p>
        </p:txBody>
      </p:sp>
      <p:pic>
        <p:nvPicPr>
          <p:cNvPr id="5" name="Рисунок 4" descr="po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6921" y="1515139"/>
            <a:ext cx="3100064" cy="385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1626" y="886748"/>
            <a:ext cx="3840480" cy="4759140"/>
          </a:xfrm>
        </p:spPr>
        <p:txBody>
          <a:bodyPr>
            <a:normAutofit/>
          </a:bodyPr>
          <a:lstStyle/>
          <a:p>
            <a:r>
              <a:rPr lang="ru-RU" dirty="0" smtClean="0"/>
              <a:t>Профессия повар, по-своему, уникальна. Хотя, некоторые люди не воспринимают её такой, считая, что в поварском искусстве нет ничего сложного: надо просто соединить ингредиенты, а печь сама доведёт блюдо до кондиции. Да и кто в наше время готовить не умеет? Любой человек смог бы работать поваром! Однако это не так. В этом деле главное — талант, чувство вкуса, фантазия.</a:t>
            </a:r>
            <a:endParaRPr lang="ru-RU" sz="18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11" name="Рисунок 10" descr="PSD.The.Cook.Photo.Template.Multilayer.2592x3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973" y="1191108"/>
            <a:ext cx="2902687" cy="433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210232509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9619" y="1222744"/>
            <a:ext cx="2848508" cy="428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97153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>
          <a:xfrm>
            <a:off x="6657847" y="1001233"/>
            <a:ext cx="4368980" cy="3326218"/>
          </a:xfrm>
        </p:spPr>
        <p:txBody>
          <a:bodyPr/>
          <a:lstStyle/>
          <a:p>
            <a:r>
              <a:rPr lang="ru-RU" dirty="0" smtClean="0"/>
              <a:t>Кулинар, повар - это не просто человек, которые колдует на кухне, и из под рук которого выходят вкуснейшие и красивейшие блюда. Он должен знать многое: структуру и специфику работы предприятий общественного питания, санитарные нормы, правила техники безопасности, провести первичную обработку сырья, отличить свежую рыбу от размороженной, правильно выбрать мясо, овощи, подготовить все это к использованию...</a:t>
            </a:r>
            <a:endParaRPr lang="ru-RU" dirty="0"/>
          </a:p>
        </p:txBody>
      </p:sp>
      <p:pic>
        <p:nvPicPr>
          <p:cNvPr id="7" name="Рисунок 6" descr="1370805733_09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070" y="1024862"/>
            <a:ext cx="4650859" cy="310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1415" y="1543493"/>
            <a:ext cx="10938948" cy="57504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 </a:t>
            </a:r>
            <a:r>
              <a:rPr lang="ru-RU" b="1" i="1" dirty="0" smtClean="0"/>
              <a:t>Московская государственная академия пищевых производств.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Московская государственная академия прикладной биотехнологии.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Московский государственный заочный институт пищевой промышленности.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Moc</a:t>
            </a:r>
            <a:r>
              <a:rPr lang="ru-RU" b="1" i="1" dirty="0" smtClean="0"/>
              <a:t>ковский пищевой колледж.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Московский технологический колледж питания.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Существуют курсы повышения квалификации для опытных поваров. </a:t>
            </a:r>
            <a:endParaRPr lang="ru-RU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95823" y="287079"/>
            <a:ext cx="5307604" cy="1190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Где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 этому учат?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A5315">
                  <a:lumMod val="50000"/>
                </a:srgbClr>
              </a:solidFill>
              <a:effectLst/>
              <a:uLnTx/>
              <a:uFillTx/>
              <a:latin typeface="Segoe Prin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304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TS103431377</vt:lpstr>
      <vt:lpstr>ВЫБОР ПРОФЕССИИ</vt:lpstr>
      <vt:lpstr>Цель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2014-02-10T11:17:59Z</dcterms:created>
  <dcterms:modified xsi:type="dcterms:W3CDTF">2014-02-25T14:00:12Z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