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862-D3DE-4B79-9CC2-75ACD35EA257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49E348-79C4-4FC1-9F0D-6B90B6DA6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862-D3DE-4B79-9CC2-75ACD35EA257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E348-79C4-4FC1-9F0D-6B90B6DA6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862-D3DE-4B79-9CC2-75ACD35EA257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E348-79C4-4FC1-9F0D-6B90B6DA6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C85862-D3DE-4B79-9CC2-75ACD35EA257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049E348-79C4-4FC1-9F0D-6B90B6DA6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862-D3DE-4B79-9CC2-75ACD35EA257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E348-79C4-4FC1-9F0D-6B90B6DA6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862-D3DE-4B79-9CC2-75ACD35EA257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E348-79C4-4FC1-9F0D-6B90B6DA6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E348-79C4-4FC1-9F0D-6B90B6DA6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862-D3DE-4B79-9CC2-75ACD35EA257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862-D3DE-4B79-9CC2-75ACD35EA257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E348-79C4-4FC1-9F0D-6B90B6DA6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862-D3DE-4B79-9CC2-75ACD35EA257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E348-79C4-4FC1-9F0D-6B90B6DA6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C85862-D3DE-4B79-9CC2-75ACD35EA257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49E348-79C4-4FC1-9F0D-6B90B6DA6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5862-D3DE-4B79-9CC2-75ACD35EA257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49E348-79C4-4FC1-9F0D-6B90B6DA6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C85862-D3DE-4B79-9CC2-75ACD35EA257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049E348-79C4-4FC1-9F0D-6B90B6DA6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7" y="620688"/>
            <a:ext cx="820891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/>
              </a:rPr>
              <a:t>Детство, опалённое войной</a:t>
            </a:r>
            <a:endParaRPr lang="ru-RU" sz="6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_warkids_50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12800"/>
            <a:ext cx="7620000" cy="5232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_warkids_106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60648"/>
            <a:ext cx="4104456" cy="6408712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0"/>
            <a:ext cx="4572000" cy="703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2"/>
                </a:solidFill>
              </a:rPr>
              <a:t>Десятилетний человек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Крест-накрест синие полоски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На окнах съежившихся хат.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Родные тонкие березки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Тревожно смотрят на закат.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И пес на теплом пепелище,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До глаз испачканный в золе,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Он целый день кого-то ищет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И не находит на селе...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Накинув старый </a:t>
            </a:r>
            <a:r>
              <a:rPr lang="ru-RU" sz="1100" b="1" dirty="0" err="1" smtClean="0">
                <a:solidFill>
                  <a:schemeClr val="tx2"/>
                </a:solidFill>
              </a:rPr>
              <a:t>зипунишко</a:t>
            </a:r>
            <a:r>
              <a:rPr lang="ru-RU" sz="1100" b="1" dirty="0" smtClean="0">
                <a:solidFill>
                  <a:schemeClr val="tx2"/>
                </a:solidFill>
              </a:rPr>
              <a:t>,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По огородам, без дорог,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Спешит, торопится парнишка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По солнцу – прямо на восток.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Никто в далекую дорогу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Его теплее не одел,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Никто не обнял у порога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И вслед ему не поглядел.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В нетопленной, разбитой бане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Ночь скоротавши, как зверек,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Как долго он своим дыханьем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Озябших рук согреть не мог!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Но по щеке его ни разу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Не проложила путь слеза.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Должно быть, слишком много сразу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Увидели его глаза.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Все видевший, на все готовый,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По грудь проваливаясь в снег,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Бежал к своим русоголовый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Десятилетний человек.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Он знал, что где-то недалече,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Выть может, вон за той горой,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Его, как друга, в темный вечер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Окликнет русский часовой.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И он, прижавшийся к шинели,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Родные слыша голоса,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Расскажет все, на что глядели </a:t>
            </a:r>
          </a:p>
          <a:p>
            <a:r>
              <a:rPr lang="ru-RU" sz="1100" b="1" dirty="0" smtClean="0">
                <a:solidFill>
                  <a:schemeClr val="tx2"/>
                </a:solidFill>
              </a:rPr>
              <a:t> Его недетские глаза.</a:t>
            </a:r>
          </a:p>
          <a:p>
            <a:endParaRPr lang="ru-RU" sz="1100" b="1" dirty="0" smtClean="0">
              <a:solidFill>
                <a:schemeClr val="tx2"/>
              </a:solidFill>
            </a:endParaRPr>
          </a:p>
          <a:p>
            <a:r>
              <a:rPr lang="ru-RU" sz="1100" b="1" dirty="0" smtClean="0">
                <a:solidFill>
                  <a:schemeClr val="tx2"/>
                </a:solidFill>
              </a:rPr>
              <a:t>(С. Михалков)</a:t>
            </a:r>
            <a:endParaRPr lang="ru-RU" sz="11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_warkids_55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268760"/>
            <a:ext cx="3954016" cy="3592314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55576" y="260648"/>
            <a:ext cx="33843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Страшная сказка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 </a:t>
            </a: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Все переменится вокруг.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Отстроится столица.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Детей разбуженных испуг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Вовеки не простится.</a:t>
            </a: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 Не сможет позабыться страх,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Изборождавший</a:t>
            </a:r>
            <a:r>
              <a:rPr lang="ru-RU" sz="1600" dirty="0" smtClean="0">
                <a:solidFill>
                  <a:schemeClr val="tx2"/>
                </a:solidFill>
              </a:rPr>
              <a:t> лица.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Сторицей должен будет враг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За это поплатиться.</a:t>
            </a: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 Запомнится его обстрел.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Сполна зачтется время,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Когда он делал, что хотел,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Как Ирод в Вифлееме.</a:t>
            </a: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 Настанет новый, лучший век.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Исчезнут очевидцы.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Мученья маленьких калек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Не смогут позабыться.</a:t>
            </a: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(Б. Пастернак, 1941 г.)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517232"/>
            <a:ext cx="8136904" cy="936104"/>
          </a:xfrm>
        </p:spPr>
        <p:txBody>
          <a:bodyPr/>
          <a:lstStyle/>
          <a:p>
            <a:r>
              <a:rPr lang="ru-RU" dirty="0" smtClean="0"/>
              <a:t>Детство поглотила война, юность – послевоенная разруха и голод.</a:t>
            </a:r>
          </a:p>
        </p:txBody>
      </p:sp>
      <p:pic>
        <p:nvPicPr>
          <p:cNvPr id="4" name="Рисунок 3" descr="20_warkids_66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620000" cy="5270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_warkids_44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20750"/>
            <a:ext cx="7620000" cy="5016500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дети блокадного Ленинград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78027"/>
            <a:ext cx="4968552" cy="6394622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ти_разрушенного_Сталинграда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6912768" cy="5256583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37-0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88640"/>
            <a:ext cx="3384376" cy="2738413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288032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tx2"/>
                </a:solidFill>
              </a:rPr>
              <a:t>Детский ботинок </a:t>
            </a:r>
            <a:endParaRPr lang="ru-RU" sz="1050" b="1" dirty="0" smtClean="0">
              <a:solidFill>
                <a:schemeClr val="tx2"/>
              </a:solidFill>
            </a:endParaRPr>
          </a:p>
          <a:p>
            <a:pPr algn="ctr"/>
            <a:endParaRPr lang="ru-RU" sz="1050" b="1" dirty="0" smtClean="0">
              <a:solidFill>
                <a:schemeClr val="tx2"/>
              </a:solidFill>
            </a:endParaRPr>
          </a:p>
          <a:p>
            <a:r>
              <a:rPr lang="ru-RU" sz="105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Занесенный в графу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С аккуратностью чисто немецкой,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Он на складе лежал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Среди обуви взрослой и детской.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Его номер по книге: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"Три тысячи двести девятый".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"Обувь детская. Ношена.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Правый ботинок. С заплатой..."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Кто чинил его? Где?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В Мелитополе? В Кракове? В Вене?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Кто носил его? Владек?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Или русская девочка Женя?..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Как попал он сюда, в этот склад,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В этот список проклятый,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Под порядковый номер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"Три тысячи двести девятый"?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Неужели другой не нашлось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В целом мире дороги,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Кроме той, по которой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Пришли эти детские ноги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В это страшное место,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Где вешали, жгли и пытали,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А потом хладнокровно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Одежду убитых считали?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5936" y="2918460"/>
            <a:ext cx="3300904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 smtClean="0"/>
          </a:p>
          <a:p>
            <a:r>
              <a:rPr lang="ru-RU" sz="1200" dirty="0" smtClean="0"/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Здесь на всех языках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О спасенье пытались молиться: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Чехи, греки, евреи,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Французы, австрийцы, бельгийцы.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Здесь впитала земля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Запах тлена и пролитой крови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Сотен тысяч людей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Разных наций и разных сословий...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Час расплаты пришел!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Палачей и убийц – на колени!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Суд народов идет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По кровавым следам преступлений.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Среди сотен улик –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Этот детский ботинок с заплатой.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Снятый Гитлером с жертвы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Три тысячи двести девятой.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(С. Михалков)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91019War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692697"/>
            <a:ext cx="6667500" cy="4893716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1019War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7848871" cy="5184576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2656"/>
            <a:ext cx="4824536" cy="1728192"/>
          </a:xfrm>
        </p:spPr>
        <p:txBody>
          <a:bodyPr/>
          <a:lstStyle/>
          <a:p>
            <a:r>
              <a:rPr lang="ru-RU" sz="2800" b="1" dirty="0" smtClean="0"/>
              <a:t>Война отучила этих детей плакать…</a:t>
            </a:r>
          </a:p>
        </p:txBody>
      </p:sp>
      <p:pic>
        <p:nvPicPr>
          <p:cNvPr id="5" name="Рисунок 4" descr="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4320480" cy="3600400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60032" y="908720"/>
            <a:ext cx="403988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 дни войны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 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Глаза девчонки семилетней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Как два померкших огонька.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На детском личике заметней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Большая, тяжкая тоска.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Она молчит, о чем ни спросишь,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Пошутишь с ней, – молчит в ответ.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Как будто ей не семь, не восемь,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А много, много горьких лет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(А. </a:t>
            </a:r>
            <a:r>
              <a:rPr lang="ru-RU" dirty="0" err="1" smtClean="0">
                <a:solidFill>
                  <a:schemeClr val="tx2"/>
                </a:solidFill>
              </a:rPr>
              <a:t>Барто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91019War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32656"/>
            <a:ext cx="4015104" cy="2887786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55576" y="404664"/>
            <a:ext cx="336502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Мальчик из села Поповки </a:t>
            </a: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 Среди сугробов и воронок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В селе, разрушенном дотла,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Стоит, зажмурившись ребёнок –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Последний гражданин села.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Испуганный котёнок белый,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Обломок печки и трубы –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И это всё, что уцелело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От прежней жизни и избы.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Стоит белоголовый Петя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И плачет, как старик без слёз,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Три года прожил он на свете,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А что узнал и перенёс.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При нём избу его спалили,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Угнали маму со двора,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И в наспех вырытой могиле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Лежит убитая сестра.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Не выпускай, боец, винтовки,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Пока не отомстишь врагу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За кровь, пролитую в Поповке,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И за ребёнка на снегу.</a:t>
            </a: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(С. Маршак)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8237810_1255955414_war_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136904" cy="5688631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91019War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32656"/>
            <a:ext cx="5544617" cy="6264696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pc4672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772816"/>
            <a:ext cx="4876800" cy="3657600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708920"/>
            <a:ext cx="7848872" cy="3528392"/>
          </a:xfrm>
        </p:spPr>
        <p:txBody>
          <a:bodyPr/>
          <a:lstStyle/>
          <a:p>
            <a:r>
              <a:rPr lang="ru-RU" sz="4400" dirty="0" smtClean="0"/>
              <a:t>Спасибо за внимание!</a:t>
            </a:r>
            <a:endParaRPr lang="ru-RU" sz="4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_warkids_46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1" y="404664"/>
            <a:ext cx="3685804" cy="4104456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484459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Мальчик из блокады 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 От голода не мог и плакать громко,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Ты этого не помнишь ничего,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Полуживым нашли тебя в обломках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Девчата из дружины ПВО.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И кто-то крикнул: «Девочки, возьмёмте!»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И кто-то поднял бережно с земли.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Вложили в руку хлеба чёрствый ломтик,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Закутали и в роту принесли.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Чуть поворчав на выдумку такую,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Их командир, хоть был он очень строг,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Тебя вписал солдатом в строевую,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Как говорят, на котловой паёк.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А девушки, придя со смены прямо,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Садились, окружив твою кровать,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И ты вновь обретённым словом «мама»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Ещё не знал, кого из них назвать.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(И. Ринк)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509120"/>
            <a:ext cx="4824536" cy="1728192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4" name="Рисунок 3" descr="01_warkids_529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920880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1_warkids_71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3600400" cy="4896544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355976" y="332656"/>
            <a:ext cx="41764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Мальчики </a:t>
            </a: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 Уходили мальчики – на плечах шинели,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Уходили мальчики – храбро песни пели,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Отступали мальчики пыльными степями,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Умирали мальчики, где – не знали сами...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Попадали мальчики в страшные бараки,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Догоняли мальчиков лютые собаки.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Убивали мальчиков за побег на месте,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Не продали мальчики совести и чести...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Не хотели мальчики поддаваться страху,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Поднимались мальчики по свистку в атаку.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В черный дым сражений, на броне покатой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Уезжали мальчики – стиснув автоматы.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Повидали мальчики – храбрые солдаты –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Волгу – в сорок первом,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Шпрее – в сорок пятом,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Показали мальчики за четыре года,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Кто такие мальчики нашего народа.</a:t>
            </a: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(И. Карпов)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080120"/>
          </a:xfrm>
        </p:spPr>
        <p:txBody>
          <a:bodyPr/>
          <a:lstStyle/>
          <a:p>
            <a:r>
              <a:rPr lang="ru-RU" b="1" dirty="0" smtClean="0"/>
              <a:t>Именно эти дети во время войны восстанавливали разрушенное хозяйство, в 12 лет становясь у станков на заводах и фабриках, работая на стройках.</a:t>
            </a:r>
          </a:p>
        </p:txBody>
      </p:sp>
      <p:pic>
        <p:nvPicPr>
          <p:cNvPr id="7" name="Рисунок 6" descr="02_warkids_48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7620000" cy="4927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_warkids_80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5400600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_warkids_59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76672"/>
            <a:ext cx="7620000" cy="55558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517232"/>
            <a:ext cx="7776864" cy="720080"/>
          </a:xfrm>
        </p:spPr>
        <p:txBody>
          <a:bodyPr/>
          <a:lstStyle/>
          <a:p>
            <a:pPr algn="l"/>
            <a:r>
              <a:rPr lang="ru-RU" sz="2800" dirty="0" smtClean="0"/>
              <a:t>Дети теряли родителей, братьев, сестер…</a:t>
            </a:r>
          </a:p>
        </p:txBody>
      </p:sp>
      <p:pic>
        <p:nvPicPr>
          <p:cNvPr id="4" name="Рисунок 3" descr="10_warkids_61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6984776" cy="50405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</TotalTime>
  <Words>1106</Words>
  <Application>Microsoft Office PowerPoint</Application>
  <PresentationFormat>Экран (4:3)</PresentationFormat>
  <Paragraphs>194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10</cp:revision>
  <dcterms:created xsi:type="dcterms:W3CDTF">2013-04-22T14:58:05Z</dcterms:created>
  <dcterms:modified xsi:type="dcterms:W3CDTF">2013-12-11T14:35:05Z</dcterms:modified>
</cp:coreProperties>
</file>