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64418-1885-43A2-9E47-65BF33209616}" type="datetimeFigureOut">
              <a:rPr lang="ru-RU" smtClean="0"/>
              <a:t>16.10.2013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03831-91EE-4145-84D6-C436A6CE31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1720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64418-1885-43A2-9E47-65BF33209616}" type="datetimeFigureOut">
              <a:rPr lang="ru-RU" smtClean="0"/>
              <a:t>16.10.2013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03831-91EE-4145-84D6-C436A6CE31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2606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64418-1885-43A2-9E47-65BF33209616}" type="datetimeFigureOut">
              <a:rPr lang="ru-RU" smtClean="0"/>
              <a:t>16.10.2013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03831-91EE-4145-84D6-C436A6CE31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6312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64418-1885-43A2-9E47-65BF33209616}" type="datetimeFigureOut">
              <a:rPr lang="ru-RU" smtClean="0"/>
              <a:t>16.10.2013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03831-91EE-4145-84D6-C436A6CE31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57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64418-1885-43A2-9E47-65BF33209616}" type="datetimeFigureOut">
              <a:rPr lang="ru-RU" smtClean="0"/>
              <a:t>16.10.2013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03831-91EE-4145-84D6-C436A6CE31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2362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64418-1885-43A2-9E47-65BF33209616}" type="datetimeFigureOut">
              <a:rPr lang="ru-RU" smtClean="0"/>
              <a:t>16.10.2013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03831-91EE-4145-84D6-C436A6CE31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6173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64418-1885-43A2-9E47-65BF33209616}" type="datetimeFigureOut">
              <a:rPr lang="ru-RU" smtClean="0"/>
              <a:t>16.10.2013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03831-91EE-4145-84D6-C436A6CE31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2499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64418-1885-43A2-9E47-65BF33209616}" type="datetimeFigureOut">
              <a:rPr lang="ru-RU" smtClean="0"/>
              <a:t>16.10.2013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03831-91EE-4145-84D6-C436A6CE31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1408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64418-1885-43A2-9E47-65BF33209616}" type="datetimeFigureOut">
              <a:rPr lang="ru-RU" smtClean="0"/>
              <a:t>16.10.2013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03831-91EE-4145-84D6-C436A6CE31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3890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64418-1885-43A2-9E47-65BF33209616}" type="datetimeFigureOut">
              <a:rPr lang="ru-RU" smtClean="0"/>
              <a:t>16.10.2013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03831-91EE-4145-84D6-C436A6CE31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2056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64418-1885-43A2-9E47-65BF33209616}" type="datetimeFigureOut">
              <a:rPr lang="ru-RU" smtClean="0"/>
              <a:t>16.10.2013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03831-91EE-4145-84D6-C436A6CE31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9985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364418-1885-43A2-9E47-65BF33209616}" type="datetimeFigureOut">
              <a:rPr lang="ru-RU" smtClean="0"/>
              <a:t>16.10.2013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703831-91EE-4145-84D6-C436A6CE31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7375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zarya.crimea.ua/wp-content/plugins/nextgen-gallery/vjkjrj" TargetMode="External"/><Relationship Id="rId13" Type="http://schemas.openxmlformats.org/officeDocument/2006/relationships/hyperlink" Target="http://www.dried.su/catalog.php?do=more&amp;catid=1&amp;id=32" TargetMode="External"/><Relationship Id="rId3" Type="http://schemas.openxmlformats.org/officeDocument/2006/relationships/hyperlink" Target="http://begluymot.ru/be/320/" TargetMode="External"/><Relationship Id="rId7" Type="http://schemas.openxmlformats.org/officeDocument/2006/relationships/hyperlink" Target="http://vam-zhenshini.ru/medicina/55.html" TargetMode="External"/><Relationship Id="rId12" Type="http://schemas.openxmlformats.org/officeDocument/2006/relationships/hyperlink" Target="http://brunetlady.ru/rubriki/" TargetMode="External"/><Relationship Id="rId2" Type="http://schemas.openxmlformats.org/officeDocument/2006/relationships/hyperlink" Target="http://www.illogicopedia.org/wiki/Swiss_Chees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are2.com/c2c/groups/disc.html?gpp=12562&amp;pst=1202568" TargetMode="External"/><Relationship Id="rId11" Type="http://schemas.openxmlformats.org/officeDocument/2006/relationships/hyperlink" Target="http://www.airmed.com.ua/forum/index.php?showtopic=12318" TargetMode="External"/><Relationship Id="rId5" Type="http://schemas.openxmlformats.org/officeDocument/2006/relationships/hyperlink" Target="http://dozor.kharkov.ua/1000981/vlast/gubernator/1077476.html" TargetMode="External"/><Relationship Id="rId10" Type="http://schemas.openxmlformats.org/officeDocument/2006/relationships/hyperlink" Target="http://www.sciencedaily.com/releases/2010/07/100728121339.htm" TargetMode="External"/><Relationship Id="rId4" Type="http://schemas.openxmlformats.org/officeDocument/2006/relationships/hyperlink" Target="http://www.liveinternet.ru/users/lerars/post194129498/" TargetMode="External"/><Relationship Id="rId9" Type="http://schemas.openxmlformats.org/officeDocument/2006/relationships/hyperlink" Target="http://www.liveinternet.ru/users/4457644/page306.html" TargetMode="External"/><Relationship Id="rId14" Type="http://schemas.openxmlformats.org/officeDocument/2006/relationships/hyperlink" Target="http://givatri.livejournal.com/394398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Полезные и вредные продукты</a:t>
            </a:r>
            <a:br>
              <a:rPr lang="ru-RU" dirty="0" smtClean="0"/>
            </a:br>
            <a:r>
              <a:rPr lang="ru-RU" dirty="0" smtClean="0"/>
              <a:t>питания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5776" y="4797152"/>
            <a:ext cx="6400800" cy="1008112"/>
          </a:xfrm>
        </p:spPr>
        <p:txBody>
          <a:bodyPr>
            <a:normAutofit/>
          </a:bodyPr>
          <a:lstStyle/>
          <a:p>
            <a:pPr algn="r"/>
            <a:r>
              <a:rPr lang="ru-RU" sz="2000" dirty="0" smtClean="0">
                <a:solidFill>
                  <a:schemeClr val="tx1"/>
                </a:solidFill>
              </a:rPr>
              <a:t>Учитель начальных классов КОУ СКОШ </a:t>
            </a:r>
            <a:r>
              <a:rPr lang="en-US" sz="2000" dirty="0" smtClean="0">
                <a:solidFill>
                  <a:schemeClr val="tx1"/>
                </a:solidFill>
              </a:rPr>
              <a:t>VIII </a:t>
            </a:r>
            <a:r>
              <a:rPr lang="ru-RU" sz="2000" dirty="0" smtClean="0">
                <a:solidFill>
                  <a:schemeClr val="tx1"/>
                </a:solidFill>
              </a:rPr>
              <a:t>вида №18 </a:t>
            </a:r>
            <a:r>
              <a:rPr lang="ru-RU" sz="2000" dirty="0" err="1" smtClean="0">
                <a:solidFill>
                  <a:schemeClr val="tx1"/>
                </a:solidFill>
              </a:rPr>
              <a:t>Карбышева</a:t>
            </a:r>
            <a:r>
              <a:rPr lang="ru-RU" sz="2000" dirty="0" smtClean="0">
                <a:solidFill>
                  <a:schemeClr val="tx1"/>
                </a:solidFill>
              </a:rPr>
              <a:t> Н.А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8501883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b="1" dirty="0" smtClean="0"/>
              <a:t>Цель и задачи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i="1" u="sng" dirty="0" smtClean="0"/>
              <a:t>Цель:</a:t>
            </a:r>
          </a:p>
          <a:p>
            <a:pPr marL="0" indent="0">
              <a:buNone/>
            </a:pPr>
            <a:r>
              <a:rPr lang="ru-RU" sz="2000" dirty="0" smtClean="0"/>
              <a:t>Создать условия для формирования правильного отношения к своему здоровью через понятие здорового питания</a:t>
            </a:r>
          </a:p>
          <a:p>
            <a:pPr marL="0" indent="0">
              <a:buNone/>
            </a:pPr>
            <a:r>
              <a:rPr lang="ru-RU" sz="2400" i="1" u="sng" dirty="0" smtClean="0"/>
              <a:t>Задачи:</a:t>
            </a:r>
          </a:p>
          <a:p>
            <a:pPr marL="0" indent="0">
              <a:buNone/>
            </a:pPr>
            <a:r>
              <a:rPr lang="ru-RU" sz="2000" dirty="0" smtClean="0"/>
              <a:t>1) Образовательные:</a:t>
            </a:r>
          </a:p>
          <a:p>
            <a:pPr marL="0" indent="0">
              <a:buNone/>
            </a:pPr>
            <a:r>
              <a:rPr lang="ru-RU" sz="2000" dirty="0"/>
              <a:t> </a:t>
            </a:r>
            <a:r>
              <a:rPr lang="ru-RU" sz="2000" dirty="0" smtClean="0"/>
              <a:t>    - формировать представление о правильном питании;</a:t>
            </a:r>
          </a:p>
          <a:p>
            <a:pPr marL="0" indent="0">
              <a:buNone/>
            </a:pPr>
            <a:r>
              <a:rPr lang="ru-RU" sz="2000" dirty="0"/>
              <a:t> </a:t>
            </a:r>
            <a:r>
              <a:rPr lang="ru-RU" sz="2000" dirty="0" smtClean="0"/>
              <a:t>    - умение выбирать полезные продукты питания</a:t>
            </a:r>
          </a:p>
          <a:p>
            <a:pPr marL="0" indent="0">
              <a:buNone/>
            </a:pPr>
            <a:r>
              <a:rPr lang="ru-RU" sz="2000" dirty="0" smtClean="0"/>
              <a:t>2) Развивающие:</a:t>
            </a:r>
          </a:p>
          <a:p>
            <a:pPr marL="0" indent="0">
              <a:buNone/>
            </a:pPr>
            <a:r>
              <a:rPr lang="ru-RU" sz="2000" dirty="0"/>
              <a:t> </a:t>
            </a:r>
            <a:r>
              <a:rPr lang="ru-RU" sz="2000" dirty="0" smtClean="0"/>
              <a:t>    - развивать внимание, мышление, память;</a:t>
            </a:r>
          </a:p>
          <a:p>
            <a:pPr marL="0" indent="0">
              <a:buNone/>
            </a:pPr>
            <a:r>
              <a:rPr lang="ru-RU" sz="2000" dirty="0" smtClean="0"/>
              <a:t>3) Воспитательные:</a:t>
            </a:r>
          </a:p>
          <a:p>
            <a:pPr marL="0" indent="0">
              <a:buNone/>
            </a:pPr>
            <a:r>
              <a:rPr lang="ru-RU" sz="2000" dirty="0"/>
              <a:t> </a:t>
            </a:r>
            <a:r>
              <a:rPr lang="ru-RU" sz="2000" dirty="0" smtClean="0"/>
              <a:t>    - воспитывать положительное отношение к полезным и отрицательное отношение  к вредным продуктам питания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/>
              <a:t> </a:t>
            </a:r>
            <a:r>
              <a:rPr lang="ru-RU" sz="2000" dirty="0" smtClean="0"/>
              <a:t>    </a:t>
            </a:r>
            <a:endParaRPr lang="ru-RU" sz="2000" dirty="0" smtClean="0"/>
          </a:p>
          <a:p>
            <a:pPr marL="0" indent="0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558840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2957844" cy="223224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5" y="332656"/>
            <a:ext cx="2828497" cy="212137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32656"/>
            <a:ext cx="2871616" cy="215371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13" y="3645024"/>
            <a:ext cx="2811271" cy="273630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799" y="3909615"/>
            <a:ext cx="3402632" cy="260314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431" y="3612962"/>
            <a:ext cx="2300241" cy="2921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4033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827584"/>
            <a:ext cx="3398914" cy="2260278"/>
          </a:xfrm>
          <a:prstGeom prst="rect">
            <a:avLst/>
          </a:prstGeom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60648"/>
            <a:ext cx="1584176" cy="2714910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881584"/>
            <a:ext cx="2947791" cy="215227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678" y="3573016"/>
            <a:ext cx="2975555" cy="297555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777930"/>
            <a:ext cx="3267308" cy="2450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8499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8" y="88357"/>
            <a:ext cx="3069193" cy="230425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85622"/>
            <a:ext cx="3096344" cy="228613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748" y="85622"/>
            <a:ext cx="2851386" cy="228613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714" y="4275411"/>
            <a:ext cx="3338029" cy="256544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331" y="4276528"/>
            <a:ext cx="3104803" cy="258816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8" y="4276527"/>
            <a:ext cx="2926954" cy="252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5110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3384376" cy="207011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74398"/>
            <a:ext cx="2984470" cy="223723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960" y="1700808"/>
            <a:ext cx="2424176" cy="323223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8" y="4171896"/>
            <a:ext cx="3308452" cy="27009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044" y="3658790"/>
            <a:ext cx="3148072" cy="31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0270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3289"/>
            <a:ext cx="4290265" cy="286241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0"/>
            <a:ext cx="4006332" cy="35611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224" y="3505901"/>
            <a:ext cx="4007419" cy="301558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420622"/>
            <a:ext cx="4103600" cy="307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3973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06" y="34305"/>
            <a:ext cx="3394695" cy="339469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551490"/>
            <a:ext cx="3884576" cy="249172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429000"/>
            <a:ext cx="4373100" cy="32798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755" y="3083469"/>
            <a:ext cx="2208823" cy="366264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344" y="5301208"/>
            <a:ext cx="1654337" cy="1160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3249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Ссылки на использованные ресурсы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>
                <a:hlinkClick r:id="rId2"/>
              </a:rPr>
              <a:t>http://www.illogicopedia.org/wiki/Swiss_Cheese</a:t>
            </a:r>
            <a:endParaRPr lang="ru-RU" dirty="0" smtClean="0"/>
          </a:p>
          <a:p>
            <a:r>
              <a:rPr lang="ru-RU" dirty="0" smtClean="0">
                <a:hlinkClick r:id="rId3"/>
              </a:rPr>
              <a:t>http://begluymot.ru/be/320/</a:t>
            </a:r>
            <a:r>
              <a:rPr lang="ru-RU" dirty="0" smtClean="0"/>
              <a:t> </a:t>
            </a:r>
          </a:p>
          <a:p>
            <a:r>
              <a:rPr lang="ru-RU" dirty="0" smtClean="0">
                <a:hlinkClick r:id="rId4"/>
              </a:rPr>
              <a:t>http://www.liveinternet.ru/users/lerars/post194129498/</a:t>
            </a:r>
            <a:endParaRPr lang="ru-RU" dirty="0" smtClean="0"/>
          </a:p>
          <a:p>
            <a:r>
              <a:rPr lang="ru-RU" dirty="0" smtClean="0">
                <a:hlinkClick r:id="rId5"/>
              </a:rPr>
              <a:t>http://dozor.kharkov.ua/1000981/vlast/gubernator/1077476.html</a:t>
            </a:r>
            <a:endParaRPr lang="ru-RU" dirty="0" smtClean="0"/>
          </a:p>
          <a:p>
            <a:r>
              <a:rPr lang="ru-RU" dirty="0" smtClean="0">
                <a:hlinkClick r:id="rId6"/>
              </a:rPr>
              <a:t>http://www.care2.com/c2c/groups/disc.html?gpp=12562&amp;pst=1202568</a:t>
            </a:r>
            <a:endParaRPr lang="ru-RU" dirty="0" smtClean="0"/>
          </a:p>
          <a:p>
            <a:r>
              <a:rPr lang="ru-RU" dirty="0" smtClean="0">
                <a:hlinkClick r:id="rId7"/>
              </a:rPr>
              <a:t>http://vam-zhenshini.ru/medicina/55.html</a:t>
            </a:r>
            <a:endParaRPr lang="ru-RU" dirty="0" smtClean="0"/>
          </a:p>
          <a:p>
            <a:r>
              <a:rPr lang="ru-RU" dirty="0" smtClean="0">
                <a:hlinkClick r:id="rId8"/>
              </a:rPr>
              <a:t>http://www.zarya.crimea.ua/wp-content/plugins/nextgen-gallery/vjkjrj</a:t>
            </a:r>
            <a:r>
              <a:rPr lang="ru-RU" dirty="0" smtClean="0"/>
              <a:t> </a:t>
            </a:r>
          </a:p>
          <a:p>
            <a:r>
              <a:rPr lang="ru-RU" dirty="0" smtClean="0">
                <a:hlinkClick r:id="rId9"/>
              </a:rPr>
              <a:t>http://www.liveinternet.ru/users/4457644/page306.html</a:t>
            </a:r>
            <a:endParaRPr lang="ru-RU" dirty="0" smtClean="0"/>
          </a:p>
          <a:p>
            <a:r>
              <a:rPr lang="ru-RU" dirty="0" smtClean="0">
                <a:hlinkClick r:id="rId10"/>
              </a:rPr>
              <a:t>http://www.sciencedaily.com/releases/2010/07/100728121339.htm</a:t>
            </a:r>
            <a:r>
              <a:rPr lang="ru-RU" dirty="0" smtClean="0"/>
              <a:t> </a:t>
            </a:r>
          </a:p>
          <a:p>
            <a:r>
              <a:rPr lang="ru-RU" dirty="0" smtClean="0">
                <a:hlinkClick r:id="rId11"/>
              </a:rPr>
              <a:t>http://www.airmed.com.ua/forum/index.php?showtopic=12318</a:t>
            </a:r>
            <a:endParaRPr lang="ru-RU" dirty="0" smtClean="0"/>
          </a:p>
          <a:p>
            <a:r>
              <a:rPr lang="ru-RU" dirty="0" smtClean="0">
                <a:hlinkClick r:id="rId12"/>
              </a:rPr>
              <a:t>http://brunetlady.ru/rubriki/</a:t>
            </a:r>
            <a:endParaRPr lang="ru-RU" dirty="0" smtClean="0"/>
          </a:p>
          <a:p>
            <a:r>
              <a:rPr lang="ru-RU" dirty="0" smtClean="0">
                <a:hlinkClick r:id="rId13"/>
              </a:rPr>
              <a:t>http://www.dried.su/catalog.php?do=more&amp;catid=1&amp;id=32</a:t>
            </a:r>
            <a:endParaRPr lang="ru-RU" dirty="0" smtClean="0"/>
          </a:p>
          <a:p>
            <a:r>
              <a:rPr lang="ru-RU" dirty="0" smtClean="0">
                <a:hlinkClick r:id="rId14"/>
              </a:rPr>
              <a:t>http://givatri.livejournal.com/394398.html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56702575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133</Words>
  <Application>Microsoft Office PowerPoint</Application>
  <PresentationFormat>Экран (4:3)</PresentationFormat>
  <Paragraphs>28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Полезные и вредные продукты питания</vt:lpstr>
      <vt:lpstr>Цель и задачи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Ссылки на использованные ресурсы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Полезное и вредное питание</dc:title>
  <dc:creator>Алексей Карбышев</dc:creator>
  <cp:lastModifiedBy>Алексей Карбышев</cp:lastModifiedBy>
  <cp:revision>7</cp:revision>
  <dcterms:created xsi:type="dcterms:W3CDTF">2013-10-16T13:43:02Z</dcterms:created>
  <dcterms:modified xsi:type="dcterms:W3CDTF">2013-10-16T14:57:09Z</dcterms:modified>
</cp:coreProperties>
</file>