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C60-CB6B-42B2-8C76-9B93C7870CFB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32C4-206B-408B-BFBB-FC4A4D5A3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1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C60-CB6B-42B2-8C76-9B93C7870CFB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32C4-206B-408B-BFBB-FC4A4D5A3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99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C60-CB6B-42B2-8C76-9B93C7870CFB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32C4-206B-408B-BFBB-FC4A4D5A3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9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C60-CB6B-42B2-8C76-9B93C7870CFB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32C4-206B-408B-BFBB-FC4A4D5A3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6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C60-CB6B-42B2-8C76-9B93C7870CFB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32C4-206B-408B-BFBB-FC4A4D5A3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1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C60-CB6B-42B2-8C76-9B93C7870CFB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32C4-206B-408B-BFBB-FC4A4D5A3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8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C60-CB6B-42B2-8C76-9B93C7870CFB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32C4-206B-408B-BFBB-FC4A4D5A3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1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C60-CB6B-42B2-8C76-9B93C7870CFB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32C4-206B-408B-BFBB-FC4A4D5A3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7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C60-CB6B-42B2-8C76-9B93C7870CFB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32C4-206B-408B-BFBB-FC4A4D5A3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2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C60-CB6B-42B2-8C76-9B93C7870CFB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32C4-206B-408B-BFBB-FC4A4D5A3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3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2C60-CB6B-42B2-8C76-9B93C7870CFB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32C4-206B-408B-BFBB-FC4A4D5A3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0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32C60-CB6B-42B2-8C76-9B93C7870CFB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32C4-206B-408B-BFBB-FC4A4D5A3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7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nterneturok.ru/ru/school/chemistry/8-klass/bpervonachalnye-himicheskie-predstavleniyab/cce4be8b?seconds=0#videoplayer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nterneturok.ru/ru/school/chemistry/8-klass/bpervonachalnye-himicheskie-predstavleniyab/cce4be8b?seconds=0#videoplayer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urok.ru/ru/school/chemistry/8-klass/bpervonachalnye-himicheskie-predstavleniyab/harakteristika-himicheskih-reakcij" TargetMode="External"/><Relationship Id="rId2" Type="http://schemas.openxmlformats.org/officeDocument/2006/relationships/hyperlink" Target="http://interneturok.ru/ru/school/chemistry/8-klass/bpervonachalnye-himicheskie-predstavleniyab/cce4be8b?seconds=0#videoplaye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3728" y="287153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Урок №3.8 </a:t>
            </a:r>
            <a:r>
              <a:rPr lang="ru-RU" dirty="0" err="1" smtClean="0"/>
              <a:t>кл</a:t>
            </a:r>
            <a:r>
              <a:rPr lang="ru-RU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effectLst/>
              </a:rPr>
              <a:t>Построение модели невидимого объекта. Возникновение в науке теоретических представлений о веществе и химической реакции.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5504" y="5540566"/>
            <a:ext cx="9144000" cy="1655762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7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296" y="48016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effectLst/>
                <a:hlinkClick r:id="rId2" tooltip="Смотреть в видеоуроке"/>
              </a:rPr>
              <a:t>Модельные представления Аристотеля и </a:t>
            </a:r>
            <a:r>
              <a:rPr lang="ru-RU" sz="2400" b="1" i="1" dirty="0" err="1" smtClean="0">
                <a:effectLst/>
                <a:hlinkClick r:id="rId2" tooltip="Смотреть в видеоуроке"/>
              </a:rPr>
              <a:t>Демокрита</a:t>
            </a:r>
            <a:r>
              <a:rPr lang="ru-RU" sz="2400" b="1" dirty="0" smtClean="0">
                <a:effectLst/>
                <a:hlinkClick r:id="rId2" tooltip="Смотреть в видеоуроке"/>
              </a:rPr>
              <a:t> </a:t>
            </a:r>
            <a:endParaRPr lang="ru-RU" sz="2400" b="1" dirty="0" smtClean="0">
              <a:effectLst/>
            </a:endParaRPr>
          </a:p>
          <a:p>
            <a:r>
              <a:rPr lang="ru-RU" sz="2400" dirty="0" smtClean="0">
                <a:effectLst/>
              </a:rPr>
              <a:t>Другая модель строения вещества была предложена еще одним древнегреческим ученым </a:t>
            </a:r>
            <a:r>
              <a:rPr lang="ru-RU" sz="2400" dirty="0" err="1" smtClean="0">
                <a:effectLst/>
              </a:rPr>
              <a:t>Демокритом</a:t>
            </a:r>
            <a:r>
              <a:rPr lang="ru-RU" sz="2400" dirty="0" smtClean="0">
                <a:effectLst/>
              </a:rPr>
              <a:t>.</a:t>
            </a:r>
            <a:endParaRPr lang="ru-RU" sz="24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188" y="16130"/>
            <a:ext cx="2720188" cy="46899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3024" y="2897659"/>
            <a:ext cx="7412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</a:rPr>
              <a:t>Он считал, что вещества состоят из неделимых частиц – атомов. Атомы отличаются формой и размером. Благодаря особенностям своей формы и размера атомы могут соединяться, образуя вещества.</a:t>
            </a:r>
          </a:p>
          <a:p>
            <a:r>
              <a:rPr lang="ru-RU" sz="2400" dirty="0" smtClean="0">
                <a:effectLst/>
              </a:rPr>
              <a:t>В соответствии с моделью </a:t>
            </a:r>
            <a:r>
              <a:rPr lang="ru-RU" sz="2400" dirty="0" err="1" smtClean="0">
                <a:effectLst/>
              </a:rPr>
              <a:t>Демокрита</a:t>
            </a:r>
            <a:r>
              <a:rPr lang="ru-RU" sz="2400" dirty="0" smtClean="0">
                <a:effectLst/>
              </a:rPr>
              <a:t>, из одного вещества нельзя получить какое угодно другое вещество. Но учение об атомах было неочевидным, поэтому   модель    </a:t>
            </a:r>
            <a:r>
              <a:rPr lang="ru-RU" sz="2400" dirty="0" err="1" smtClean="0">
                <a:effectLst/>
              </a:rPr>
              <a:t>Демокрита</a:t>
            </a:r>
            <a:r>
              <a:rPr lang="ru-RU" sz="2400" dirty="0" smtClean="0">
                <a:effectLst/>
              </a:rPr>
              <a:t> была забыта вплоть до 17 в.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21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32" y="198781"/>
            <a:ext cx="70591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effectLst/>
                <a:hlinkClick r:id="rId2" tooltip="Смотреть в видеоуроке"/>
              </a:rPr>
              <a:t>Основные положения атомно-молекулярной теории</a:t>
            </a:r>
            <a:r>
              <a:rPr lang="ru-RU" sz="3600" b="1" dirty="0" smtClean="0">
                <a:effectLst/>
                <a:hlinkClick r:id="rId2" tooltip="Смотреть в видеоуроке"/>
              </a:rPr>
              <a:t> </a:t>
            </a:r>
            <a:endParaRPr lang="ru-RU" sz="3600" b="1" dirty="0" smtClean="0">
              <a:effectLst/>
            </a:endParaRPr>
          </a:p>
          <a:p>
            <a:r>
              <a:rPr lang="ru-RU" sz="3600" dirty="0" smtClean="0">
                <a:effectLst/>
              </a:rPr>
              <a:t>Началу создания атомно-молекулярной теории послужили исследования выдающегося английского физика и химика Роберта Бойля. Ученый попытался экспериментально </a:t>
            </a:r>
            <a:r>
              <a:rPr lang="ru-RU" sz="3600" b="1" dirty="0" smtClean="0">
                <a:effectLst/>
              </a:rPr>
              <a:t>подтвердить предположение </a:t>
            </a:r>
            <a:r>
              <a:rPr lang="ru-RU" sz="3600" b="1" dirty="0" err="1" smtClean="0">
                <a:effectLst/>
              </a:rPr>
              <a:t>Демокрита</a:t>
            </a:r>
            <a:r>
              <a:rPr lang="ru-RU" sz="3600" b="1" dirty="0" smtClean="0">
                <a:effectLst/>
              </a:rPr>
              <a:t> о существовании </a:t>
            </a:r>
            <a:r>
              <a:rPr lang="ru-RU" sz="3600" dirty="0" smtClean="0">
                <a:effectLst/>
              </a:rPr>
              <a:t>атомов</a:t>
            </a:r>
            <a:r>
              <a:rPr lang="ru-RU" dirty="0" smtClean="0">
                <a:effectLst/>
              </a:rPr>
              <a:t>.</a:t>
            </a:r>
            <a:endParaRPr lang="ru-RU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238" y="761796"/>
            <a:ext cx="2816596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528" y="319731"/>
            <a:ext cx="11106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effectLst/>
            </a:endParaRPr>
          </a:p>
          <a:p>
            <a:r>
              <a:rPr lang="ru-RU" sz="3200" dirty="0" smtClean="0">
                <a:effectLst/>
              </a:rPr>
              <a:t>В результате исследований Р. Бойля и других ученых была разработана </a:t>
            </a:r>
            <a:r>
              <a:rPr lang="ru-RU" sz="3200" b="1" dirty="0" smtClean="0">
                <a:effectLst/>
              </a:rPr>
              <a:t>Атомно-молекулярная теория (АМТ).</a:t>
            </a:r>
            <a:endParaRPr lang="ru-RU" sz="3200" dirty="0" smtClean="0">
              <a:effectLst/>
            </a:endParaRPr>
          </a:p>
          <a:p>
            <a:endParaRPr lang="ru-RU" sz="3200" dirty="0" smtClean="0">
              <a:effectLst/>
            </a:endParaRPr>
          </a:p>
          <a:p>
            <a:r>
              <a:rPr lang="ru-RU" sz="3200" dirty="0" smtClean="0">
                <a:effectLst/>
              </a:rPr>
              <a:t>Основные положения АМТ:</a:t>
            </a:r>
          </a:p>
          <a:p>
            <a:endParaRPr lang="ru-RU" sz="3200" dirty="0" smtClean="0">
              <a:effectLst/>
            </a:endParaRPr>
          </a:p>
          <a:p>
            <a:r>
              <a:rPr lang="ru-RU" sz="3200" dirty="0" smtClean="0">
                <a:effectLst/>
              </a:rPr>
              <a:t>1. Вещества состоят из молекул.</a:t>
            </a:r>
          </a:p>
          <a:p>
            <a:r>
              <a:rPr lang="ru-RU" sz="3200" dirty="0" smtClean="0">
                <a:effectLst/>
              </a:rPr>
              <a:t>2. Между молекулами есть промежутки.</a:t>
            </a:r>
          </a:p>
          <a:p>
            <a:r>
              <a:rPr lang="ru-RU" sz="3200" dirty="0" smtClean="0">
                <a:effectLst/>
              </a:rPr>
              <a:t>3. Молекулы находятся в постоянном движении.</a:t>
            </a:r>
          </a:p>
          <a:p>
            <a:r>
              <a:rPr lang="ru-RU" sz="3200" dirty="0" smtClean="0">
                <a:effectLst/>
              </a:rPr>
              <a:t>4. Молекулы состоят из атомов.</a:t>
            </a:r>
          </a:p>
          <a:p>
            <a:r>
              <a:rPr lang="ru-RU" sz="3200" dirty="0" smtClean="0">
                <a:effectLst/>
              </a:rPr>
              <a:t>5. В ходе химических реакций атомы не изменяются (не делятся).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23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Дом. Зад.пар.1,№6,устно пар.2,№1-4 устно.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064" y="-5417"/>
            <a:ext cx="724204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effectLst/>
              </a:rPr>
              <a:t>Известно, что химия изучает вещества и их свойства. Для того чтобы объяснить почему то или иное вещество вступает или не вступает в химические процессы, нужно заглянуть внутрь его. Но атомы и молекулы, из которых состоят вещества, нельзя увидеть даже с помощью мощного микроскопа.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35458"/>
            <a:ext cx="3810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560" y="3905149"/>
            <a:ext cx="1097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/>
              </a:rPr>
              <a:t>Основной метод познания в химии - </a:t>
            </a:r>
            <a:r>
              <a:rPr lang="ru-RU" sz="3200" b="1" dirty="0" smtClean="0">
                <a:effectLst/>
              </a:rPr>
              <a:t>моделирование</a:t>
            </a:r>
            <a:r>
              <a:rPr lang="ru-RU" sz="3200" dirty="0" smtClean="0">
                <a:effectLst/>
              </a:rPr>
              <a:t>. Моделирование – это один из способов познания реального мира, при котором представления об изучаемом объекте строятся не путем непосредственного наблюдения, а по косвенным данным. </a:t>
            </a:r>
            <a:endParaRPr lang="ru-RU" sz="32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788" y="155638"/>
            <a:ext cx="40386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674399"/>
            <a:ext cx="78150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/>
              </a:rPr>
              <a:t>Модель может быть выполнена из какого-либо материала (т.е. быть реальной), а может существовать только в нашем воображении. Первоначально созданная модель может перестраиваться или вовсе заменяться другой моделью при встрече с противоречащими данной модели фактами.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975" y="309086"/>
            <a:ext cx="37528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080" y="1195108"/>
            <a:ext cx="10911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effectLst/>
              </a:rPr>
              <a:t>Запомните</a:t>
            </a:r>
            <a:r>
              <a:rPr lang="ru-RU" sz="4400" dirty="0" smtClean="0">
                <a:effectLst/>
              </a:rPr>
              <a:t>, что природа гораздо разнообразнее, чем любая, даже самая хорошая, теоретическая модель. Поэтому все разрабатываемые теоретические модели постоянно приходится совершенствовать.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664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507968"/>
            <a:ext cx="54985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effectLst/>
                <a:hlinkClick r:id="rId2" tooltip="Смотреть в видеоуроке"/>
              </a:rPr>
              <a:t>2. Сущность теоретического моделирования</a:t>
            </a:r>
            <a:r>
              <a:rPr lang="ru-RU" sz="3200" b="1" dirty="0" smtClean="0">
                <a:effectLst/>
                <a:hlinkClick r:id="rId2" tooltip="Смотреть в видеоуроке"/>
              </a:rPr>
              <a:t> </a:t>
            </a:r>
            <a:endParaRPr lang="ru-RU" sz="3200" b="1" dirty="0" smtClean="0">
              <a:effectLst/>
            </a:endParaRPr>
          </a:p>
          <a:p>
            <a:r>
              <a:rPr lang="ru-RU" sz="3200" dirty="0" smtClean="0">
                <a:effectLst/>
              </a:rPr>
              <a:t>Так как же зарождались первые модели  веществ и </a:t>
            </a:r>
            <a:r>
              <a:rPr lang="ru-RU" sz="3200" dirty="0" smtClean="0">
                <a:effectLst/>
                <a:hlinkClick r:id="rId3"/>
              </a:rPr>
              <a:t>химических реакций</a:t>
            </a:r>
            <a:r>
              <a:rPr lang="ru-RU" sz="3200" dirty="0" smtClean="0">
                <a:effectLst/>
              </a:rPr>
              <a:t>? Еще во времена Античности ученых интересовал вопрос: «Можно ли из одного вещества получить какое угодно другое вещество?».</a:t>
            </a:r>
            <a:endParaRPr lang="ru-RU" sz="32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959" y="239268"/>
            <a:ext cx="61912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89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Древнегреческий философ Аристотель предположил, что основу всего составляют 4 стихии: огонь, вода, воздух и земля. Эти стихии находятся во взаимосвязи и взаимодействии.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904" y="2474976"/>
            <a:ext cx="7656576" cy="4218432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12" y="2474976"/>
            <a:ext cx="7656576" cy="42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7824" y="979069"/>
            <a:ext cx="77541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/>
              </a:rPr>
              <a:t>Аристотель считал огонь, воду, воздух и землю неделимыми элементами, которые могут превращаться друг в друга, а также соединяться друг с другом, образуя новые тела. Соединение элементов с противоположными свойствами считалось невозможным: огонь не может соединиться с водой, а воздух с землей.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432524"/>
            <a:ext cx="28575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20" y="975360"/>
            <a:ext cx="1146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/>
              </a:rPr>
              <a:t>Предположение Аристотеля было очевидным, поэтому его представления владели умами более тысячи лет. Например, мы знаем, что вода не горит. В соответствие с данной моделью Аристотель считал, что из одного вещества можно получить любое другое вещество. Главное – подобрать условия его превращения.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709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472</Words>
  <Application>Microsoft Office PowerPoint</Application>
  <PresentationFormat>Широкоэкранный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    Урок №3.8 кл. Построение модели невидимого объекта. Возникновение в науке теоретических представлений о веществе и химической реакции.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Древнегреческий философ Аристотель предположил, что основу всего составляют 4 стихии: огонь, вода, воздух и земля. Эти стихии находятся во взаимосвязи и взаимодействии.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Дом. Зад.пар.1,№6,устно пар.2,№1-4 устно.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№3.8 кл.Построение модели невидимого объекта. Возникновение в науке теоретических представлений о веществе и химической реакции.</dc:title>
  <dc:creator>user</dc:creator>
  <cp:lastModifiedBy>user</cp:lastModifiedBy>
  <cp:revision>6</cp:revision>
  <dcterms:created xsi:type="dcterms:W3CDTF">2014-09-10T15:16:12Z</dcterms:created>
  <dcterms:modified xsi:type="dcterms:W3CDTF">2014-09-10T16:21:13Z</dcterms:modified>
</cp:coreProperties>
</file>