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9" r:id="rId2"/>
    <p:sldId id="256" r:id="rId3"/>
    <p:sldId id="271" r:id="rId4"/>
    <p:sldId id="259" r:id="rId5"/>
    <p:sldId id="270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BD8876B-CBF1-4CBE-8D50-721F28944438}">
          <p14:sldIdLst>
            <p14:sldId id="269"/>
            <p14:sldId id="256"/>
            <p14:sldId id="271"/>
            <p14:sldId id="259"/>
            <p14:sldId id="270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26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E194-0DB1-4E9C-831F-CAD66C66C119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09BC-D664-47CD-8A9E-59B28F4FC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6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09BC-D664-47CD-8A9E-59B28F4FCDF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0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8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8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6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3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8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7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4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9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084F5-04A6-4183-8463-FDA7F7A6D8FB}" type="datetimeFigureOut">
              <a:rPr lang="ru-RU" smtClean="0"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1ED8-00D7-48DA-96F3-2514092AE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7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2952328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Скажи-я забуду.</a:t>
            </a:r>
            <a:br>
              <a:rPr lang="ru-RU" sz="4500" b="1" dirty="0" smtClean="0"/>
            </a:br>
            <a:r>
              <a:rPr lang="ru-RU" sz="4500" b="1" dirty="0" smtClean="0"/>
              <a:t>        Покажи-я запомню. </a:t>
            </a:r>
            <a:br>
              <a:rPr lang="ru-RU" sz="4500" b="1" dirty="0" smtClean="0"/>
            </a:br>
            <a:r>
              <a:rPr lang="ru-RU" sz="4500" b="1" dirty="0" smtClean="0"/>
              <a:t>      Вовлеки-я научусь.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120" y="3844280"/>
            <a:ext cx="8686800" cy="2337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                                               Китайская мудрость.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9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Составь слово.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8219256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700" b="1" dirty="0" smtClean="0"/>
              <a:t>         Составьте слово из данных букв: </a:t>
            </a:r>
          </a:p>
          <a:p>
            <a:pPr marL="0" indent="0">
              <a:buNone/>
            </a:pPr>
            <a:r>
              <a:rPr lang="ru-RU" sz="3700" b="1" dirty="0" smtClean="0"/>
              <a:t>                И,С,А,Н,О,Л,Е,Г,И.О,В,А,Р. </a:t>
            </a:r>
            <a:endParaRPr lang="ru-RU" sz="3700" b="1" dirty="0"/>
          </a:p>
          <a:p>
            <a:pPr marL="0" indent="0">
              <a:buNone/>
            </a:pPr>
            <a:r>
              <a:rPr lang="ru-RU" sz="3700" b="1" dirty="0" smtClean="0"/>
              <a:t>                              (ворона)</a:t>
            </a: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34971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Анаграммы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19256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700" b="1" dirty="0" smtClean="0"/>
              <a:t>                    </a:t>
            </a:r>
            <a:r>
              <a:rPr lang="ru-RU" sz="3700" b="1" dirty="0" err="1"/>
              <a:t>г</a:t>
            </a:r>
            <a:r>
              <a:rPr lang="ru-RU" sz="3700" b="1" dirty="0" err="1" smtClean="0"/>
              <a:t>инпивн</a:t>
            </a:r>
            <a:r>
              <a:rPr lang="ru-RU" sz="3700" b="1" dirty="0" smtClean="0"/>
              <a:t>-пингвин</a:t>
            </a: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16175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Фантазеры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700" dirty="0" smtClean="0"/>
              <a:t>Из тройки слов составить предложение .</a:t>
            </a:r>
          </a:p>
          <a:p>
            <a:r>
              <a:rPr lang="ru-RU" sz="3700" dirty="0" err="1" smtClean="0"/>
              <a:t>Дети,скворечник.весна</a:t>
            </a:r>
            <a:r>
              <a:rPr lang="ru-RU" sz="3700" dirty="0" smtClean="0"/>
              <a:t>.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27933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500" dirty="0" smtClean="0"/>
              <a:t>Чтение с пометками на полях</a:t>
            </a:r>
            <a:endParaRPr lang="ru-RU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700" b="1" dirty="0" smtClean="0"/>
              <a:t>            </a:t>
            </a:r>
            <a:r>
              <a:rPr lang="en-US" sz="3700" b="1" dirty="0" smtClean="0"/>
              <a:t>V-</a:t>
            </a:r>
            <a:r>
              <a:rPr lang="ru-RU" sz="3700" b="1" dirty="0" smtClean="0"/>
              <a:t>новая информация </a:t>
            </a:r>
          </a:p>
          <a:p>
            <a:pPr marL="0" indent="0">
              <a:buNone/>
            </a:pPr>
            <a:r>
              <a:rPr lang="ru-RU" sz="3700" b="1" dirty="0" smtClean="0"/>
              <a:t>            + -новые знания  </a:t>
            </a:r>
          </a:p>
          <a:p>
            <a:pPr marL="0" indent="0">
              <a:buNone/>
            </a:pPr>
            <a:r>
              <a:rPr lang="ru-RU" sz="3700" b="1" dirty="0" smtClean="0"/>
              <a:t>            - -думал иначе </a:t>
            </a:r>
          </a:p>
          <a:p>
            <a:pPr marL="0" indent="0">
              <a:buNone/>
            </a:pPr>
            <a:r>
              <a:rPr lang="ru-RU" sz="3700" b="1" dirty="0" smtClean="0"/>
              <a:t>            ? –не знал, хочу узнать  </a:t>
            </a: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685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Упражнения для коррекции высших психических функций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7605464"/>
            <a:ext cx="6224736" cy="1561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9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Ох, уж эти звонки! 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Недавно поставил мой дядя телефон. И забыл обо всём. Уж очень он любит поговорить. И теперь у него в стакане стынет чай, каша пригорает на плите. Главное – телефонный разговор. Он аккуратно звонит мне по утрам, даже забывает, что его ждут в университете. Ревниво следит за стрелкой часов – не слишком ли быстро бежит она. И вообще голос его так и звучит у меня в ушах. Может быть, это для него игра, чтобы посмеяться надо мной. Сегодня я мыл пол. Зазвонил телефон. Я кинулся к нему, споткнулся о ведро, здорово расшибся. Конечно я разозлился, упав. Линейка, тетрадь и карандаши оказались в луже. Вот беда!  И не стал по утрам трубку: от дядиных звонков берегусь.   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«Заколдованные слова»</a:t>
            </a:r>
            <a:br>
              <a:rPr lang="ru-RU" sz="4500" b="1" dirty="0" smtClean="0"/>
            </a:br>
            <a:endParaRPr lang="ru-RU" sz="4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920880" cy="38884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ea typeface="+mj-ea"/>
                <a:cs typeface="+mj-cs"/>
              </a:rPr>
              <a:t>В </a:t>
            </a:r>
            <a:r>
              <a:rPr lang="ru-RU" sz="4000" b="1" dirty="0">
                <a:solidFill>
                  <a:prstClr val="black"/>
                </a:solidFill>
                <a:ea typeface="+mj-ea"/>
                <a:cs typeface="+mj-cs"/>
              </a:rPr>
              <a:t>каждое слово вставлен </a:t>
            </a:r>
            <a:r>
              <a:rPr lang="ru-RU" sz="4000" b="1" dirty="0" smtClean="0">
                <a:solidFill>
                  <a:prstClr val="black"/>
                </a:solidFill>
                <a:ea typeface="+mj-ea"/>
                <a:cs typeface="+mj-cs"/>
              </a:rPr>
              <a:t>лишний слог, прочитай правильно слова. 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ea typeface="+mj-ea"/>
                <a:cs typeface="+mj-cs"/>
              </a:rPr>
              <a:t>Гулись</a:t>
            </a:r>
            <a:r>
              <a:rPr lang="ru-RU" sz="4000" b="1" dirty="0" smtClean="0">
                <a:solidFill>
                  <a:prstClr val="black"/>
                </a:solidFill>
                <a:ea typeface="+mj-ea"/>
                <a:cs typeface="+mj-cs"/>
              </a:rPr>
              <a:t>,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ea typeface="+mj-ea"/>
                <a:cs typeface="+mj-cs"/>
              </a:rPr>
              <a:t>Утвака</a:t>
            </a:r>
            <a:r>
              <a:rPr lang="ru-RU" sz="40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r>
              <a:rPr lang="ru-RU" sz="4000" b="1" dirty="0" err="1" smtClean="0">
                <a:solidFill>
                  <a:prstClr val="black"/>
                </a:solidFill>
                <a:ea typeface="+mj-ea"/>
                <a:cs typeface="+mj-cs"/>
              </a:rPr>
              <a:t>Пекатух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30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500" b="1" dirty="0">
                <a:solidFill>
                  <a:prstClr val="black"/>
                </a:solidFill>
              </a:rPr>
              <a:t>Чтение и </a:t>
            </a:r>
            <a:r>
              <a:rPr lang="ru-RU" sz="4500" b="1" dirty="0" smtClean="0">
                <a:solidFill>
                  <a:prstClr val="black"/>
                </a:solidFill>
              </a:rPr>
              <a:t>сочинение </a:t>
            </a:r>
            <a:r>
              <a:rPr lang="ru-RU" sz="4500" b="1" dirty="0" err="1" smtClean="0">
                <a:solidFill>
                  <a:prstClr val="black"/>
                </a:solidFill>
              </a:rPr>
              <a:t>чистоговорок</a:t>
            </a:r>
            <a:r>
              <a:rPr lang="ru-RU" sz="4500" b="1" dirty="0" smtClean="0">
                <a:solidFill>
                  <a:prstClr val="black"/>
                </a:solidFill>
              </a:rPr>
              <a:t>.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700" b="1" dirty="0" smtClean="0"/>
              <a:t>                  Ух-ух-ух-кукарекает петух.</a:t>
            </a:r>
          </a:p>
          <a:p>
            <a:pPr marL="0" indent="0">
              <a:buNone/>
            </a:pPr>
            <a:r>
              <a:rPr lang="ru-RU" sz="3700" b="1" dirty="0" smtClean="0"/>
              <a:t>                  </a:t>
            </a:r>
            <a:r>
              <a:rPr lang="ru-RU" sz="3700" b="1" dirty="0" err="1" smtClean="0"/>
              <a:t>Ся-ся-ся</a:t>
            </a:r>
            <a:r>
              <a:rPr lang="ru-RU" sz="3700" b="1" dirty="0" smtClean="0"/>
              <a:t>-…</a:t>
            </a: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39964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664" cy="1539602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Бесконечное предложение</a:t>
            </a:r>
            <a:endParaRPr lang="ru-RU" sz="4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1752600"/>
          </a:xfrm>
        </p:spPr>
        <p:txBody>
          <a:bodyPr>
            <a:noAutofit/>
          </a:bodyPr>
          <a:lstStyle/>
          <a:p>
            <a:r>
              <a:rPr lang="ru-RU" sz="3700" b="1" dirty="0" smtClean="0">
                <a:solidFill>
                  <a:schemeClr val="tx1"/>
                </a:solidFill>
              </a:rPr>
              <a:t>Составить предложение со словом «кукушка».</a:t>
            </a:r>
          </a:p>
          <a:p>
            <a:pPr algn="just"/>
            <a:r>
              <a:rPr lang="ru-RU" sz="3700" b="1" dirty="0" smtClean="0">
                <a:solidFill>
                  <a:schemeClr val="tx1"/>
                </a:solidFill>
              </a:rPr>
              <a:t>    Кукушка.</a:t>
            </a:r>
          </a:p>
          <a:p>
            <a:pPr algn="just"/>
            <a:r>
              <a:rPr lang="ru-RU" sz="3700" b="1" dirty="0" smtClean="0">
                <a:solidFill>
                  <a:schemeClr val="tx1"/>
                </a:solidFill>
              </a:rPr>
              <a:t>    Кукушка кукует </a:t>
            </a:r>
          </a:p>
          <a:p>
            <a:pPr algn="just"/>
            <a:r>
              <a:rPr lang="ru-RU" sz="3700" b="1" dirty="0" smtClean="0">
                <a:solidFill>
                  <a:schemeClr val="tx1"/>
                </a:solidFill>
              </a:rPr>
              <a:t>    Кукушка кукует громко</a:t>
            </a:r>
            <a:r>
              <a:rPr lang="ru-RU" sz="3700" dirty="0" smtClean="0">
                <a:solidFill>
                  <a:schemeClr val="tx1"/>
                </a:solidFill>
              </a:rPr>
              <a:t>.</a:t>
            </a:r>
            <a:endParaRPr lang="ru-RU" sz="3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Написание сочинения-миниатюры на тему: «Петух».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147248" cy="3993307"/>
          </a:xfrm>
        </p:spPr>
        <p:txBody>
          <a:bodyPr/>
          <a:lstStyle/>
          <a:p>
            <a:r>
              <a:rPr lang="ru-RU" dirty="0" smtClean="0"/>
              <a:t>План. </a:t>
            </a:r>
          </a:p>
          <a:p>
            <a:r>
              <a:rPr lang="ru-RU" dirty="0" smtClean="0"/>
              <a:t>1.Моя любимая домашняя птица.</a:t>
            </a:r>
          </a:p>
          <a:p>
            <a:r>
              <a:rPr lang="ru-RU" dirty="0" smtClean="0"/>
              <a:t>2.Чем нравится петух? </a:t>
            </a:r>
          </a:p>
          <a:p>
            <a:r>
              <a:rPr lang="ru-RU" dirty="0" smtClean="0"/>
              <a:t>3.Какая удивительная птица.!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1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500" b="1" dirty="0"/>
              <a:t>В</a:t>
            </a:r>
            <a:r>
              <a:rPr lang="ru-RU" sz="4500" b="1" dirty="0" smtClean="0"/>
              <a:t>еселый наборщик 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3849291"/>
          </a:xfrm>
        </p:spPr>
        <p:txBody>
          <a:bodyPr>
            <a:normAutofit/>
          </a:bodyPr>
          <a:lstStyle/>
          <a:p>
            <a:pPr algn="just"/>
            <a:r>
              <a:rPr lang="ru-RU" sz="3700" b="1" dirty="0" smtClean="0"/>
              <a:t>Из слова «фламинго» составить новые слова. </a:t>
            </a:r>
          </a:p>
          <a:p>
            <a:pPr algn="just"/>
            <a:r>
              <a:rPr lang="ru-RU" sz="3700" b="1" dirty="0" smtClean="0"/>
              <a:t>Флаг………….</a:t>
            </a: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34146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Путаница. </a:t>
            </a:r>
            <a:endParaRPr lang="ru-RU" sz="4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700" b="1" dirty="0" smtClean="0"/>
              <a:t>      Восстанови порядок  слогов в словах: </a:t>
            </a:r>
          </a:p>
          <a:p>
            <a:pPr marL="0" indent="0" algn="ctr">
              <a:buNone/>
            </a:pPr>
            <a:r>
              <a:rPr lang="ru-RU" sz="3700" b="1" dirty="0" smtClean="0"/>
              <a:t>ТУХПЕ </a:t>
            </a:r>
          </a:p>
          <a:p>
            <a:pPr marL="0" indent="0" algn="ctr">
              <a:buNone/>
            </a:pPr>
            <a:r>
              <a:rPr lang="ru-RU" sz="3700" b="1" dirty="0" smtClean="0"/>
              <a:t>КАУТ </a:t>
            </a:r>
          </a:p>
          <a:p>
            <a:pPr marL="0" indent="0" algn="ctr">
              <a:buNone/>
            </a:pPr>
            <a:endParaRPr lang="ru-RU" sz="3700" b="1" dirty="0"/>
          </a:p>
        </p:txBody>
      </p:sp>
    </p:spTree>
    <p:extLst>
      <p:ext uri="{BB962C8B-B14F-4D97-AF65-F5344CB8AC3E}">
        <p14:creationId xmlns:p14="http://schemas.microsoft.com/office/powerpoint/2010/main" val="39347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314</Words>
  <Application>Microsoft Office PowerPoint</Application>
  <PresentationFormat>Экран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Скажи-я забуду.         Покажи-я запомню.        Вовлеки-я научусь.</vt:lpstr>
      <vt:lpstr>Упражнения для коррекции высших психических функций</vt:lpstr>
      <vt:lpstr>Презентация PowerPoint</vt:lpstr>
      <vt:lpstr>«Заколдованные слова» </vt:lpstr>
      <vt:lpstr>Чтение и сочинение чистоговорок.</vt:lpstr>
      <vt:lpstr>Бесконечное предложение</vt:lpstr>
      <vt:lpstr>Написание сочинения-миниатюры на тему: «Петух».</vt:lpstr>
      <vt:lpstr>Веселый наборщик </vt:lpstr>
      <vt:lpstr>Путаница. </vt:lpstr>
      <vt:lpstr>Составь слово.</vt:lpstr>
      <vt:lpstr>Анаграммы</vt:lpstr>
      <vt:lpstr>Фантазеры</vt:lpstr>
      <vt:lpstr>Чтение с пометками на полях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для коррекции высших психических функций</dc:title>
  <dc:creator>школа</dc:creator>
  <cp:lastModifiedBy>школа</cp:lastModifiedBy>
  <cp:revision>8</cp:revision>
  <dcterms:created xsi:type="dcterms:W3CDTF">2012-03-23T09:06:08Z</dcterms:created>
  <dcterms:modified xsi:type="dcterms:W3CDTF">2012-03-25T13:56:04Z</dcterms:modified>
</cp:coreProperties>
</file>