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4" r:id="rId10"/>
    <p:sldId id="26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27D5-D6FC-4FF9-85D2-B91AFBFC1164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DD72-C219-4B95-81E0-450A4CE6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404664"/>
            <a:ext cx="8159666" cy="107721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Relaxed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3810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Турнир знатоков русского языка и литературы</a:t>
            </a:r>
            <a:endParaRPr lang="ru-RU" sz="3200" b="1" cap="none" spc="0" dirty="0">
              <a:ln w="3810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013176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Раевская Е.В.,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 русского языка и литературы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МБОУ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Уметская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СОШ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Тамбовской обл.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266" name="Picture 2" descr="http://www.school36-tambov.ru/6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56792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67544" y="476672"/>
            <a:ext cx="789595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Конкурс «Комната забытых </a:t>
            </a:r>
            <a:r>
              <a:rPr lang="ru-RU" sz="2800" b="1" dirty="0" smtClean="0">
                <a:solidFill>
                  <a:srgbClr val="C00000"/>
                </a:solidFill>
              </a:rPr>
              <a:t>вещей».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Назовите </a:t>
            </a:r>
            <a:r>
              <a:rPr lang="ru-RU" sz="2000" b="1" dirty="0">
                <a:solidFill>
                  <a:srgbClr val="C00000"/>
                </a:solidFill>
              </a:rPr>
              <a:t>автора и произведение</a:t>
            </a:r>
            <a:r>
              <a:rPr lang="ru-RU" sz="2000" b="1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 </a:t>
            </a:r>
            <a:r>
              <a:rPr lang="ru-RU" sz="2000" b="1" dirty="0">
                <a:solidFill>
                  <a:srgbClr val="C00000"/>
                </a:solidFill>
              </a:rPr>
              <a:t>котором данный предмет играет </a:t>
            </a:r>
            <a:r>
              <a:rPr lang="ru-RU" sz="2000" b="1" dirty="0" smtClean="0">
                <a:solidFill>
                  <a:srgbClr val="C00000"/>
                </a:solidFill>
              </a:rPr>
              <a:t>роль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Деньги. (А.С. Пушкин. «Станционный смотритель»)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Платок.(М.Ю</a:t>
            </a:r>
            <a:r>
              <a:rPr lang="ru-RU" dirty="0">
                <a:solidFill>
                  <a:schemeClr val="tx2"/>
                </a:solidFill>
              </a:rPr>
              <a:t>. Лермонтов. «Песня про… удалого купца Калашникова»)</a:t>
            </a:r>
          </a:p>
        </p:txBody>
      </p:sp>
      <p:pic>
        <p:nvPicPr>
          <p:cNvPr id="19460" name="Picture 4" descr="http://go4.imgsmail.ru/imgpreview?key=http%3A//www.hqoboi.com/img/other/money_004.jpg&amp;mb=imgdb_preview_7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64715"/>
            <a:ext cx="1800200" cy="2705823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pic>
        <p:nvPicPr>
          <p:cNvPr id="19462" name="Picture 6" descr="http://go3.imgsmail.ru/imgpreview?key=http%3A//www.goldengrail.ru/i/big/1144.jpg&amp;mb=imgdb_preview_20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800123"/>
            <a:ext cx="2016224" cy="278713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Трубка (люлька). (Н.В. Гоголь. «Тарас </a:t>
            </a:r>
            <a:r>
              <a:rPr lang="ru-RU" dirty="0" err="1">
                <a:solidFill>
                  <a:schemeClr val="tx2"/>
                </a:solidFill>
              </a:rPr>
              <a:t>Бульба</a:t>
            </a:r>
            <a:r>
              <a:rPr lang="ru-RU" dirty="0">
                <a:solidFill>
                  <a:schemeClr val="tx2"/>
                </a:solidFill>
              </a:rPr>
              <a:t>»)</a:t>
            </a:r>
          </a:p>
        </p:txBody>
      </p:sp>
      <p:pic>
        <p:nvPicPr>
          <p:cNvPr id="20484" name="Picture 4" descr="http://watson-shop.com.ua/image/cache/data/GG/5/IMG_9611-700x5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3456384" cy="259228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355976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Засушенный цветок. (А. С. Пушкин. «Цветок»)</a:t>
            </a:r>
          </a:p>
        </p:txBody>
      </p:sp>
      <p:pic>
        <p:nvPicPr>
          <p:cNvPr id="20486" name="Picture 6" descr="http://lasola.ru/uploads/images/00/00/05/2011/04/12/6d78d7cc3a.jpg"/>
          <p:cNvPicPr>
            <a:picLocks noChangeAspect="1" noChangeArrowheads="1"/>
          </p:cNvPicPr>
          <p:nvPr/>
        </p:nvPicPr>
        <p:blipFill>
          <a:blip r:embed="rId4" cstate="print"/>
          <a:srcRect l="22050" r="8651" b="39757"/>
          <a:stretch>
            <a:fillRect/>
          </a:stretch>
        </p:blipFill>
        <p:spPr bwMode="auto">
          <a:xfrm>
            <a:off x="4860032" y="980728"/>
            <a:ext cx="3168352" cy="367240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54868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Конкурс-разминка «Знаешь ли ты</a:t>
            </a:r>
            <a:r>
              <a:rPr lang="ru-RU" sz="2400" b="1" dirty="0" smtClean="0">
                <a:solidFill>
                  <a:srgbClr val="C00000"/>
                </a:solidFill>
              </a:rPr>
              <a:t>?»</a:t>
            </a:r>
          </a:p>
          <a:p>
            <a:r>
              <a:rPr lang="ru-RU" sz="2400" b="1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Угадайте слово по шутливой характеристике.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00808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i="1" dirty="0">
                <a:solidFill>
                  <a:schemeClr val="tx2"/>
                </a:solidFill>
              </a:rPr>
              <a:t>Не цветы, а вянут; не белье, а их развешивают чрезмерно доверчивые и любопытные. Это…</a:t>
            </a:r>
          </a:p>
        </p:txBody>
      </p:sp>
      <p:pic>
        <p:nvPicPr>
          <p:cNvPr id="26626" name="Picture 2" descr="http://go4.imgsmail.ru/imgpreview?key=http%3A//otoplasty4u.ru/wp-content/uploads/2009/09/images3.jpg&amp;mb=imgdb_preview_18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00808"/>
            <a:ext cx="2714625" cy="133350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683568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Ее толкут, носят решетом, в нее прячут концы нечестные люди. Что это? </a:t>
            </a:r>
          </a:p>
        </p:txBody>
      </p:sp>
      <p:pic>
        <p:nvPicPr>
          <p:cNvPr id="26628" name="Picture 4" descr="http://go1.imgsmail.ru/imgpreview?key=http%3A//www.nsp.lv/articles-nsp/health-beauty/blue-clear-water-jet-glass-liquid-drop-splash-wet.jpg&amp;mb=imgdb_preview_18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356992"/>
            <a:ext cx="1944216" cy="282262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9087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Он в голове у несерьезного человека, его советуют искать в поле, когда кто-нибудь бесследно исчез; на него бросают деньги и слова. Это…</a:t>
            </a:r>
          </a:p>
        </p:txBody>
      </p:sp>
      <p:pic>
        <p:nvPicPr>
          <p:cNvPr id="25602" name="Picture 2" descr="http://go4.imgsmail.ru/imgpreview?key=http%3A//i31.mindmix.ru/14/92/249214/55/4264555/vetr.jpeg&amp;mb=imgdb_preview_10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980728"/>
            <a:ext cx="2304256" cy="3045856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36450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Его вешают, приходя в уныние; всюду суют, вмешиваясь не в свое дело; им клюют; его задирают; на него ставят зарубки; его натягивают, стремясь кого-то одурачить. Что это? </a:t>
            </a:r>
          </a:p>
        </p:txBody>
      </p:sp>
      <p:pic>
        <p:nvPicPr>
          <p:cNvPr id="25604" name="Picture 4" descr="http://go3.imgsmail.ru/imgpreview?key=http%3A//yogatimejournal.ru/wp-content/uploads/2012/07/nose-in-the-sky-tech.jpg&amp;mb=imgdb_preview_13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21088"/>
            <a:ext cx="1762125" cy="205740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84" y="83671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 Его проглатывают, за него тянут или дергают, настойчиво заставляя высказываться. Что это?</a:t>
            </a:r>
          </a:p>
        </p:txBody>
      </p:sp>
      <p:pic>
        <p:nvPicPr>
          <p:cNvPr id="24580" name="Picture 4" descr="http://open.az/uploads/posts/2010-10/thumbs/1287807057_x_d065b4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4762500" cy="396240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91" y="548680"/>
            <a:ext cx="596682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«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Фейс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контроль».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Узнайте героя по монологу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84482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«Царица! - сказал он.- Что для тебя сделать? Что ты хочешь? – Нет. Я не пойду от тебя. Я умру возле тебя. Пусть же у ног твоих, пожираемый голодом, я умру, как ты! И за смерть, за сладкую смерть у твоих ног, ничего не хочу! Что бы тогда за любовь моя была, когда бы я бросил для тебя только то, что легко бросить! Я и не так люблю: отца, брата, мать, отчизну, все, что ни есть на земле, - все отдаю за тебя, все прощай!» </a:t>
            </a:r>
          </a:p>
        </p:txBody>
      </p:sp>
      <p:pic>
        <p:nvPicPr>
          <p:cNvPr id="7170" name="Picture 2" descr="http://mirsovetov.ru/images/973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2342" y="1844824"/>
            <a:ext cx="2446153" cy="3316983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932040" y="5445224"/>
            <a:ext cx="3607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Н.В. Гоголь «Тарас </a:t>
            </a:r>
            <a:r>
              <a:rPr lang="ru-RU" dirty="0" err="1">
                <a:solidFill>
                  <a:schemeClr val="tx2"/>
                </a:solidFill>
              </a:rPr>
              <a:t>Бульба</a:t>
            </a:r>
            <a:r>
              <a:rPr lang="ru-RU" dirty="0">
                <a:solidFill>
                  <a:schemeClr val="tx2"/>
                </a:solidFill>
              </a:rPr>
              <a:t>» </a:t>
            </a:r>
            <a:r>
              <a:rPr lang="ru-RU" dirty="0" err="1">
                <a:solidFill>
                  <a:schemeClr val="tx2"/>
                </a:solidFill>
              </a:rPr>
              <a:t>Андрий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84" y="10527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«Находился я в мелком чине… Вследствие сего… со мной не церемонились, и часто Бирал я в бою то, что, во мнении моем, следовало мне по праву. Будучи молод и вспыльчив, я негодовал на низость и малодушие… Столь же долго не мог я привыкнуть и к тому, чтоб разборчивый холоп обносил меня блюдом на губернаторском обеде… Ныне то и другое кажется мне в порядке вещей. В самом деле, что было бы с нами, если бы вместо </a:t>
            </a:r>
            <a:r>
              <a:rPr lang="ru-RU" b="1" i="1" dirty="0" err="1">
                <a:solidFill>
                  <a:schemeClr val="tx2"/>
                </a:solidFill>
              </a:rPr>
              <a:t>общеудобного</a:t>
            </a:r>
            <a:r>
              <a:rPr lang="ru-RU" b="1" i="1" dirty="0">
                <a:solidFill>
                  <a:schemeClr val="tx2"/>
                </a:solidFill>
              </a:rPr>
              <a:t> правила: чин чина почитай, ввелось в употребление другое, например: ум ума почитай? Какие возникли бы споры! И слуги с кого бы начали кушанье подавать?»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А.С. Пушкин «Повести покойного </a:t>
            </a:r>
            <a:r>
              <a:rPr lang="ru-RU" dirty="0" smtClean="0">
                <a:solidFill>
                  <a:schemeClr val="tx2"/>
                </a:solidFill>
              </a:rPr>
              <a:t>Ивана Петровича </a:t>
            </a:r>
            <a:r>
              <a:rPr lang="ru-RU" dirty="0">
                <a:solidFill>
                  <a:schemeClr val="tx2"/>
                </a:solidFill>
              </a:rPr>
              <a:t>Белкина», «Станционный смотритель», Иван Петрович Белкин</a:t>
            </a:r>
          </a:p>
        </p:txBody>
      </p:sp>
      <p:pic>
        <p:nvPicPr>
          <p:cNvPr id="6146" name="Picture 2" descr="http://all-the-books.ru/images/book/1831/pushkin-aleksandr-povesti-belk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124744"/>
            <a:ext cx="2298635" cy="367781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83568" y="98072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«…Она была бледна, но белизна ее была пронзительна, как сверкающая одежда серафима. </a:t>
            </a:r>
            <a:r>
              <a:rPr lang="ru-RU" b="1" i="1" dirty="0" err="1">
                <a:solidFill>
                  <a:schemeClr val="tx2"/>
                </a:solidFill>
              </a:rPr>
              <a:t>Гебеновые</a:t>
            </a:r>
            <a:r>
              <a:rPr lang="ru-RU" b="1" i="1" dirty="0">
                <a:solidFill>
                  <a:schemeClr val="tx2"/>
                </a:solidFill>
              </a:rPr>
              <a:t> брови, тонкие, прекрасные, придавали что-то стремительное ее лицу, обдающее священным трепетом сладкой боязни в первый раз взглянувшего на нее. Ресницы ее, длинные, как мечтания, были опущены и темными тонкими иглами виднелись резко на ее небесном лице. Что это было за создание!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4653136"/>
            <a:ext cx="397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Н. В. Гоголь «Тарас </a:t>
            </a:r>
            <a:r>
              <a:rPr lang="ru-RU" dirty="0" err="1">
                <a:solidFill>
                  <a:schemeClr val="tx2"/>
                </a:solidFill>
              </a:rPr>
              <a:t>Бульба</a:t>
            </a:r>
            <a:r>
              <a:rPr lang="ru-RU" dirty="0">
                <a:solidFill>
                  <a:schemeClr val="tx2"/>
                </a:solidFill>
              </a:rPr>
              <a:t>», </a:t>
            </a:r>
            <a:r>
              <a:rPr lang="ru-RU" dirty="0" smtClean="0">
                <a:solidFill>
                  <a:schemeClr val="tx2"/>
                </a:solidFill>
              </a:rPr>
              <a:t>Панночка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122" name="Picture 2" descr="http://allpic.net/images/mojw2jcostzt02e69rpjym7lea_thum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76872"/>
            <a:ext cx="3409935" cy="19095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83568" y="836712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«… Она была жалка, как всякая женщина того удалого века. Она миг только жила любовью, только в первую горячку страсти, в первую горячку юности… Молодость без наслаждения мелькнула перед нею, и ее прекрасные свежие щеки отцвели и покрылись преждевременными морщинами. Вся любовь, все чувства, все, что есть нежного и страстного в женщине, - все обратилось у ней в одно материнское чувство».</a:t>
            </a:r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Н.В. Гоголь «Тарас </a:t>
            </a:r>
            <a:r>
              <a:rPr lang="ru-RU" dirty="0" err="1">
                <a:solidFill>
                  <a:schemeClr val="tx2"/>
                </a:solidFill>
              </a:rPr>
              <a:t>Бульба</a:t>
            </a:r>
            <a:r>
              <a:rPr lang="ru-RU" dirty="0">
                <a:solidFill>
                  <a:schemeClr val="tx2"/>
                </a:solidFill>
              </a:rPr>
              <a:t>»,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мать Остапа и </a:t>
            </a:r>
            <a:r>
              <a:rPr lang="ru-RU" dirty="0" err="1" smtClean="0">
                <a:solidFill>
                  <a:schemeClr val="tx2"/>
                </a:solidFill>
              </a:rPr>
              <a:t>Андрия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ru/Prew/BlueLinesSlaid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665"/>
            <a:ext cx="9144000" cy="690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76470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«Ходит плавно -будто лебедушка</a:t>
            </a:r>
            <a:r>
              <a:rPr lang="ru-RU" b="1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Смотрит сладко -как голубушка</a:t>
            </a:r>
            <a:r>
              <a:rPr lang="ru-RU" b="1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Молвит слово -соловей поет</a:t>
            </a:r>
            <a:r>
              <a:rPr lang="ru-RU" b="1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Горят щеки ее румяные </a:t>
            </a:r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b="1" i="1" dirty="0" smtClean="0">
                <a:solidFill>
                  <a:schemeClr val="tx2"/>
                </a:solidFill>
              </a:rPr>
              <a:t>Как </a:t>
            </a:r>
            <a:r>
              <a:rPr lang="ru-RU" b="1" i="1" dirty="0">
                <a:solidFill>
                  <a:schemeClr val="tx2"/>
                </a:solidFill>
              </a:rPr>
              <a:t>заря на небе божием</a:t>
            </a:r>
            <a:r>
              <a:rPr lang="ru-RU" b="1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Косы русые, золотистые, </a:t>
            </a:r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b="1" i="1" dirty="0" smtClean="0">
                <a:solidFill>
                  <a:schemeClr val="tx2"/>
                </a:solidFill>
              </a:rPr>
              <a:t>В </a:t>
            </a:r>
            <a:r>
              <a:rPr lang="ru-RU" b="1" i="1" dirty="0">
                <a:solidFill>
                  <a:schemeClr val="tx2"/>
                </a:solidFill>
              </a:rPr>
              <a:t>ленты яркие заплетенные, </a:t>
            </a:r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b="1" i="1" dirty="0" smtClean="0">
                <a:solidFill>
                  <a:schemeClr val="tx2"/>
                </a:solidFill>
              </a:rPr>
              <a:t>По </a:t>
            </a:r>
            <a:r>
              <a:rPr lang="ru-RU" b="1" i="1" dirty="0">
                <a:solidFill>
                  <a:schemeClr val="tx2"/>
                </a:solidFill>
              </a:rPr>
              <a:t>плечам бегут, извиваются</a:t>
            </a:r>
            <a:r>
              <a:rPr lang="ru-RU" b="1" i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С </a:t>
            </a:r>
            <a:r>
              <a:rPr lang="ru-RU" b="1" i="1" dirty="0">
                <a:solidFill>
                  <a:schemeClr val="tx2"/>
                </a:solidFill>
              </a:rPr>
              <a:t>грудью белой </a:t>
            </a:r>
            <a:r>
              <a:rPr lang="ru-RU" b="1" i="1" dirty="0" err="1">
                <a:solidFill>
                  <a:schemeClr val="tx2"/>
                </a:solidFill>
              </a:rPr>
              <a:t>цалуются</a:t>
            </a:r>
            <a:r>
              <a:rPr lang="ru-RU" b="1" i="1" dirty="0">
                <a:solidFill>
                  <a:schemeClr val="tx2"/>
                </a:solidFill>
              </a:rPr>
              <a:t>…»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М.Ю. Лермонтов «Песня про… удалого купца Калашникова», Алена Дмитриевна </a:t>
            </a:r>
            <a:r>
              <a:rPr lang="ru-RU" dirty="0" smtClean="0">
                <a:solidFill>
                  <a:schemeClr val="tx2"/>
                </a:solidFill>
              </a:rPr>
              <a:t>Калашникова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8434" name="Picture 2" descr="http://fpvestnik.ru/wp-content/uploads/044-225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980728"/>
            <a:ext cx="3168352" cy="422446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670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18</cp:revision>
  <dcterms:created xsi:type="dcterms:W3CDTF">2013-11-26T16:09:44Z</dcterms:created>
  <dcterms:modified xsi:type="dcterms:W3CDTF">2013-11-27T11:42:16Z</dcterms:modified>
</cp:coreProperties>
</file>