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85" r:id="rId2"/>
    <p:sldId id="268" r:id="rId3"/>
    <p:sldId id="342" r:id="rId4"/>
    <p:sldId id="384" r:id="rId5"/>
    <p:sldId id="357" r:id="rId6"/>
    <p:sldId id="358" r:id="rId7"/>
    <p:sldId id="359" r:id="rId8"/>
    <p:sldId id="360" r:id="rId9"/>
    <p:sldId id="361" r:id="rId10"/>
    <p:sldId id="362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377" r:id="rId25"/>
    <p:sldId id="378" r:id="rId26"/>
    <p:sldId id="379" r:id="rId27"/>
    <p:sldId id="380" r:id="rId28"/>
    <p:sldId id="381" r:id="rId29"/>
    <p:sldId id="38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4633" autoAdjust="0"/>
  </p:normalViewPr>
  <p:slideViewPr>
    <p:cSldViewPr>
      <p:cViewPr>
        <p:scale>
          <a:sx n="66" d="100"/>
          <a:sy n="66" d="100"/>
        </p:scale>
        <p:origin x="-147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30431-0FD3-4C1D-B76A-1F0DD656FA14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4BC24-76B9-45C4-AADC-53BBAF4F0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900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F00F9-EA4A-499D-BB86-F25482711DE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49FCF-DB7C-4B21-AF6C-C6694E5A6C97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F7C1-EE55-4F73-8B69-6E5DA35A4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49FCF-DB7C-4B21-AF6C-C6694E5A6C97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F7C1-EE55-4F73-8B69-6E5DA35A4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49FCF-DB7C-4B21-AF6C-C6694E5A6C97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F7C1-EE55-4F73-8B69-6E5DA35A4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49FCF-DB7C-4B21-AF6C-C6694E5A6C97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F7C1-EE55-4F73-8B69-6E5DA35A4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49FCF-DB7C-4B21-AF6C-C6694E5A6C97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F7C1-EE55-4F73-8B69-6E5DA35A4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49FCF-DB7C-4B21-AF6C-C6694E5A6C97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F7C1-EE55-4F73-8B69-6E5DA35A4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49FCF-DB7C-4B21-AF6C-C6694E5A6C97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F7C1-EE55-4F73-8B69-6E5DA35A4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49FCF-DB7C-4B21-AF6C-C6694E5A6C97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F7C1-EE55-4F73-8B69-6E5DA35A4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49FCF-DB7C-4B21-AF6C-C6694E5A6C97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F7C1-EE55-4F73-8B69-6E5DA35A4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49FCF-DB7C-4B21-AF6C-C6694E5A6C97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F7C1-EE55-4F73-8B69-6E5DA35A4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49FCF-DB7C-4B21-AF6C-C6694E5A6C97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F7C1-EE55-4F73-8B69-6E5DA35A4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49FCF-DB7C-4B21-AF6C-C6694E5A6C97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6F7C1-EE55-4F73-8B69-6E5DA35A4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Мульт_продукт\Фон_для_школьной презентации\174915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>Звук и буква Р. </a:t>
            </a:r>
            <a:b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>(часть </a:t>
            </a: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>3)</a:t>
            </a:r>
            <a:endParaRPr lang="ru-RU" sz="4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05767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Автор и составитель учитель – логопед ГБОУ школы №310 «Слово» Соколовских Елена Дмитриевна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09626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5908675" cy="676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2771800" y="1124744"/>
            <a:ext cx="576064" cy="41034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635896" y="836712"/>
            <a:ext cx="504056" cy="36004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067944" y="332656"/>
            <a:ext cx="626368" cy="36004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932040" y="332656"/>
            <a:ext cx="554360" cy="43204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5908675" cy="676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2771800" y="1124744"/>
            <a:ext cx="576064" cy="41034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635896" y="836712"/>
            <a:ext cx="504056" cy="36004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067944" y="332656"/>
            <a:ext cx="626368" cy="36004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932040" y="332656"/>
            <a:ext cx="554360" cy="43204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40152" y="404664"/>
            <a:ext cx="482352" cy="36004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372200" y="1052736"/>
            <a:ext cx="554360" cy="3600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5908675" cy="676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2771800" y="1124744"/>
            <a:ext cx="576064" cy="41034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635896" y="836712"/>
            <a:ext cx="504056" cy="36004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067944" y="332656"/>
            <a:ext cx="626368" cy="36004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932040" y="332656"/>
            <a:ext cx="554360" cy="43204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40152" y="404664"/>
            <a:ext cx="482352" cy="36004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372200" y="1052736"/>
            <a:ext cx="554360" cy="3600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300192" y="1052736"/>
            <a:ext cx="698376" cy="3600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372200" y="1052736"/>
            <a:ext cx="626368" cy="36004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5908675" cy="676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2771800" y="1124744"/>
            <a:ext cx="576064" cy="41034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635896" y="836712"/>
            <a:ext cx="504056" cy="36004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067944" y="332656"/>
            <a:ext cx="626368" cy="36004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932040" y="332656"/>
            <a:ext cx="554360" cy="43204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40152" y="404664"/>
            <a:ext cx="482352" cy="36004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372200" y="1052736"/>
            <a:ext cx="554360" cy="3600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300192" y="1052736"/>
            <a:ext cx="698376" cy="3600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372200" y="1052736"/>
            <a:ext cx="626368" cy="36004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156176" y="1700808"/>
            <a:ext cx="554360" cy="36004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5908675" cy="676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2771800" y="1124744"/>
            <a:ext cx="576064" cy="41034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635896" y="836712"/>
            <a:ext cx="504056" cy="36004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067944" y="332656"/>
            <a:ext cx="626368" cy="36004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932040" y="332656"/>
            <a:ext cx="554360" cy="43204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40152" y="404664"/>
            <a:ext cx="482352" cy="36004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372200" y="1052736"/>
            <a:ext cx="554360" cy="3600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300192" y="1052736"/>
            <a:ext cx="698376" cy="3600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372200" y="1052736"/>
            <a:ext cx="626368" cy="36004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156176" y="1700808"/>
            <a:ext cx="554360" cy="36004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292080" y="2276872"/>
            <a:ext cx="720080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5908675" cy="676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2771800" y="1124744"/>
            <a:ext cx="576064" cy="41034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635896" y="836712"/>
            <a:ext cx="504056" cy="36004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067944" y="332656"/>
            <a:ext cx="626368" cy="36004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932040" y="332656"/>
            <a:ext cx="554360" cy="43204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40152" y="404664"/>
            <a:ext cx="482352" cy="36004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372200" y="1052736"/>
            <a:ext cx="554360" cy="3600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300192" y="1052736"/>
            <a:ext cx="698376" cy="3600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372200" y="1052736"/>
            <a:ext cx="626368" cy="36004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156176" y="1700808"/>
            <a:ext cx="554360" cy="36004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292080" y="2276872"/>
            <a:ext cx="720080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139952" y="1988840"/>
            <a:ext cx="698376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5908675" cy="676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2771800" y="1124744"/>
            <a:ext cx="576064" cy="41034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635896" y="836712"/>
            <a:ext cx="504056" cy="36004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067944" y="332656"/>
            <a:ext cx="626368" cy="36004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932040" y="332656"/>
            <a:ext cx="554360" cy="43204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40152" y="404664"/>
            <a:ext cx="482352" cy="36004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372200" y="1052736"/>
            <a:ext cx="554360" cy="3600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300192" y="1052736"/>
            <a:ext cx="698376" cy="3600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372200" y="1052736"/>
            <a:ext cx="626368" cy="36004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156176" y="1700808"/>
            <a:ext cx="554360" cy="36004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292080" y="2276872"/>
            <a:ext cx="720080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139952" y="1988840"/>
            <a:ext cx="698376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843808" y="1988840"/>
            <a:ext cx="698376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5908675" cy="676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2771800" y="1124744"/>
            <a:ext cx="576064" cy="41034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635896" y="836712"/>
            <a:ext cx="504056" cy="36004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067944" y="332656"/>
            <a:ext cx="626368" cy="36004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932040" y="332656"/>
            <a:ext cx="554360" cy="43204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40152" y="404664"/>
            <a:ext cx="482352" cy="36004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372200" y="1052736"/>
            <a:ext cx="554360" cy="3600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300192" y="1052736"/>
            <a:ext cx="698376" cy="3600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372200" y="1052736"/>
            <a:ext cx="626368" cy="36004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156176" y="1700808"/>
            <a:ext cx="554360" cy="36004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292080" y="2276872"/>
            <a:ext cx="720080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139952" y="1988840"/>
            <a:ext cx="698376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843808" y="1988840"/>
            <a:ext cx="698376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763688" y="2564904"/>
            <a:ext cx="864096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5908675" cy="676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2771800" y="1124744"/>
            <a:ext cx="576064" cy="41034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635896" y="836712"/>
            <a:ext cx="504056" cy="36004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067944" y="332656"/>
            <a:ext cx="626368" cy="36004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932040" y="332656"/>
            <a:ext cx="554360" cy="43204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40152" y="404664"/>
            <a:ext cx="482352" cy="36004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372200" y="1052736"/>
            <a:ext cx="554360" cy="3600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300192" y="1052736"/>
            <a:ext cx="698376" cy="3600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372200" y="1052736"/>
            <a:ext cx="626368" cy="36004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156176" y="1700808"/>
            <a:ext cx="554360" cy="36004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292080" y="2276872"/>
            <a:ext cx="720080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139952" y="1988840"/>
            <a:ext cx="698376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843808" y="1988840"/>
            <a:ext cx="698376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763688" y="2564904"/>
            <a:ext cx="864096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843808" y="3140968"/>
            <a:ext cx="864096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5908675" cy="676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2771800" y="1124744"/>
            <a:ext cx="576064" cy="41034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635896" y="836712"/>
            <a:ext cx="504056" cy="36004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067944" y="332656"/>
            <a:ext cx="626368" cy="36004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932040" y="332656"/>
            <a:ext cx="554360" cy="43204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40152" y="404664"/>
            <a:ext cx="482352" cy="36004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372200" y="1052736"/>
            <a:ext cx="554360" cy="3600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300192" y="1052736"/>
            <a:ext cx="698376" cy="3600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372200" y="1052736"/>
            <a:ext cx="626368" cy="36004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156176" y="1700808"/>
            <a:ext cx="554360" cy="36004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292080" y="2276872"/>
            <a:ext cx="720080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139952" y="1988840"/>
            <a:ext cx="698376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843808" y="1988840"/>
            <a:ext cx="698376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763688" y="2564904"/>
            <a:ext cx="864096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843808" y="3140968"/>
            <a:ext cx="864096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3501008"/>
            <a:ext cx="914400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1628800"/>
            <a:ext cx="3091109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5908675" cy="676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2771800" y="1124744"/>
            <a:ext cx="576064" cy="41034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635896" y="836712"/>
            <a:ext cx="504056" cy="36004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067944" y="332656"/>
            <a:ext cx="626368" cy="36004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932040" y="332656"/>
            <a:ext cx="554360" cy="43204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40152" y="404664"/>
            <a:ext cx="482352" cy="36004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372200" y="1052736"/>
            <a:ext cx="554360" cy="3600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300192" y="1052736"/>
            <a:ext cx="698376" cy="3600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372200" y="1052736"/>
            <a:ext cx="626368" cy="36004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156176" y="1700808"/>
            <a:ext cx="554360" cy="36004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292080" y="2276872"/>
            <a:ext cx="720080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139952" y="1988840"/>
            <a:ext cx="698376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843808" y="1988840"/>
            <a:ext cx="698376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763688" y="2564904"/>
            <a:ext cx="864096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843808" y="3140968"/>
            <a:ext cx="864096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3501008"/>
            <a:ext cx="914400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347864" y="4365104"/>
            <a:ext cx="1152128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5908675" cy="676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2771800" y="1124744"/>
            <a:ext cx="576064" cy="41034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635896" y="836712"/>
            <a:ext cx="504056" cy="36004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067944" y="332656"/>
            <a:ext cx="626368" cy="36004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932040" y="332656"/>
            <a:ext cx="554360" cy="43204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40152" y="404664"/>
            <a:ext cx="482352" cy="36004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372200" y="1052736"/>
            <a:ext cx="554360" cy="3600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300192" y="1052736"/>
            <a:ext cx="698376" cy="3600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372200" y="1052736"/>
            <a:ext cx="626368" cy="36004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156176" y="1700808"/>
            <a:ext cx="554360" cy="36004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292080" y="2276872"/>
            <a:ext cx="720080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139952" y="1988840"/>
            <a:ext cx="698376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843808" y="1988840"/>
            <a:ext cx="698376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763688" y="2564904"/>
            <a:ext cx="864096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843808" y="3140968"/>
            <a:ext cx="864096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3501008"/>
            <a:ext cx="914400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347864" y="4365104"/>
            <a:ext cx="1152128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907704" y="4941168"/>
            <a:ext cx="1296144" cy="50405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5908675" cy="676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2771800" y="1124744"/>
            <a:ext cx="576064" cy="41034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635896" y="836712"/>
            <a:ext cx="504056" cy="36004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067944" y="332656"/>
            <a:ext cx="626368" cy="36004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932040" y="332656"/>
            <a:ext cx="554360" cy="43204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40152" y="404664"/>
            <a:ext cx="482352" cy="36004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372200" y="1052736"/>
            <a:ext cx="554360" cy="3600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300192" y="1052736"/>
            <a:ext cx="698376" cy="3600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372200" y="1052736"/>
            <a:ext cx="626368" cy="36004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156176" y="1700808"/>
            <a:ext cx="554360" cy="36004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292080" y="2276872"/>
            <a:ext cx="720080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139952" y="1988840"/>
            <a:ext cx="698376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843808" y="1988840"/>
            <a:ext cx="698376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763688" y="2564904"/>
            <a:ext cx="864096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843808" y="3140968"/>
            <a:ext cx="864096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3501008"/>
            <a:ext cx="914400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347864" y="4365104"/>
            <a:ext cx="1152128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907704" y="4941168"/>
            <a:ext cx="1296144" cy="50405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339752" y="5805264"/>
            <a:ext cx="1346448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619672" y="36000"/>
            <a:ext cx="1656184" cy="1260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 l="3656" t="2788" r="67096" b="80183"/>
          <a:stretch>
            <a:fillRect/>
          </a:stretch>
        </p:blipFill>
        <p:spPr bwMode="auto">
          <a:xfrm>
            <a:off x="1548000" y="36000"/>
            <a:ext cx="1903152" cy="126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5.37572E-6 C 0.02466 0.00579 0.04636 0.0192 0.07136 0.02336 C 0.08837 0.03053 0.09983 0.01365 0.10955 -0.00207 C 0.11216 -0.00624 0.11476 -0.01063 0.11754 -0.01479 C 0.11997 -0.01849 0.12535 -0.02543 0.12535 -0.02543 C 0.12587 -0.02751 0.12605 -0.02982 0.12691 -0.03167 C 0.12882 -0.03606 0.13212 -0.03953 0.13334 -0.04439 C 0.13386 -0.04647 0.13542 -0.05965 0.13976 -0.06126 C 0.14445 -0.06288 0.14931 -0.06265 0.154 -0.06335 C 0.18299 -0.07629 0.16111 -0.06728 0.23646 -0.06126 C 0.25035 -0.06011 0.26389 -0.05387 0.27778 -0.05294 C 0.30417 -0.05109 0.33073 -0.05132 0.35712 -0.05063 C 0.36146 -0.04323 0.36372 -0.03768 0.36667 -0.02959 C 0.3691 -0.02311 0.37344 -0.01918 0.37622 -0.01271 C 0.37986 -0.00415 0.3816 0.00556 0.3842 0.0148 C 0.38368 0.03376 0.38386 0.05295 0.38247 0.07191 C 0.38143 0.0881 0.37136 0.10174 0.36511 0.11423 C 0.35643 0.1318 0.35035 0.15099 0.33646 0.16278 C 0.33438 0.16694 0.3323 0.17134 0.33021 0.1755 C 0.32917 0.17758 0.32691 0.18174 0.32691 0.18174 C 0.32032 0.20949 0.30504 0.20301 0.28577 0.20717 C 0.27205 0.20648 0.25816 0.20694 0.24445 0.20509 C 0.23872 0.2044 0.22865 0.19654 0.22865 0.19654 C 0.22223 0.18845 0.22882 0.19561 0.22066 0.1903 C 0.21511 0.1866 0.21025 0.18128 0.20469 0.17758 C 0.20105 0.17527 0.19723 0.17365 0.19358 0.17134 C 0.18368 0.15769 0.17275 0.16001 0.15868 0.15862 C 0.13993 0.1503 0.11945 0.15723 0.1 0.15215 C 0.07309 0.15284 0.04601 0.15168 0.0191 0.15423 C 0.01476 0.15469 -0.00017 0.17157 -0.00468 0.1755 C -0.01527 0.19561 -0.03507 0.19353 -0.05086 0.20093 C -0.05399 0.20509 -0.05711 0.20926 -0.06024 0.21342 C -0.06128 0.2148 -0.06354 0.21781 -0.06354 0.21781 C -0.06527 0.22498 -0.06805 0.23168 -0.06979 0.23885 C -0.06927 0.24671 -0.06979 0.25457 -0.06823 0.2622 C -0.06684 0.26891 -0.05625 0.27191 -0.05243 0.27492 C -0.0427 0.28232 -0.05277 0.27677 -0.03802 0.28324 L -0.03802 0.28324 C -0.03003 0.28856 -0.02257 0.29434 -0.01423 0.29804 C -0.01128 0.30058 -0.00746 0.30151 -0.00468 0.30452 C 0.00539 0.31515 -0.0085 0.30775 0.00313 0.31284 C 0.01441 0.32787 0.00868 0.32301 0.0191 0.32972 C 0.02657 0.34035 0.03716 0.3429 0.04757 0.3466 C 0.06233 0.35168 0.07691 0.35608 0.09202 0.35931 C 0.09983 0.36463 0.10747 0.36278 0.11424 0.36787 C 0.12188 0.37342 0.12674 0.37897 0.1349 0.38267 C 0.13681 0.38637 0.14115 0.38868 0.14132 0.3933 C 0.14184 0.41874 0.14115 0.44417 0.13976 0.46937 C 0.13889 0.48394 0.11025 0.50035 0.10157 0.50313 C 0.09254 0.51515 0.06823 0.51769 0.05556 0.52001 C 0.03941 0.52717 0.03785 0.53966 0.02691 0.55376 C 0.02032 0.57203 0.00191 0.58151 -0.01267 0.58567 C -0.02656 0.5896 -0.01979 0.58567 -0.0302 0.58983 C -0.0335 0.59099 -0.03975 0.594 -0.03975 0.594 C -0.04566 0.59908 -0.04705 0.60232 -0.05399 0.60463 C -0.05451 0.62498 -0.05468 0.64556 -0.05555 0.6659 C -0.0559 0.67469 -0.06145 0.68486 -0.06354 0.69342 C -0.06111 0.70937 -0.05034 0.71353 -0.03802 0.71446 C -0.01319 0.71631 0.01164 0.71585 0.03646 0.71654 C 0.04271 0.72278 0.0467 0.72417 0.054 0.72717 C 0.06389 0.73596 0.07414 0.74683 0.08577 0.75053 C 0.10452 0.77041 0.10105 0.76509 0.13177 0.76949 C 0.13889 0.77272 0.14497 0.76717 0.15243 0.76532 C 0.15782 0.754 0.15313 0.75931 0.15868 0.76324 C 0.16059 0.76463 0.16302 0.76463 0.16511 0.76532 C 0.16667 0.76394 0.1691 0.76324 0.1698 0.76093 C 0.17396 0.74821 0.17136 0.7318 0.17622 0.71885 C 0.18473 0.69573 0.20122 0.6807 0.2191 0.67446 C 0.22639 0.67191 0.22136 0.67215 0.22535 0.67215 " pathEditMode="relative" ptsTypes="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-985" b="69950"/>
          <a:stretch>
            <a:fillRect/>
          </a:stretch>
        </p:blipFill>
        <p:spPr bwMode="auto">
          <a:xfrm>
            <a:off x="971600" y="1052736"/>
            <a:ext cx="7262880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259443" y="1988840"/>
            <a:ext cx="4347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60232" y="1988840"/>
            <a:ext cx="4860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20272" y="1988840"/>
            <a:ext cx="4828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52320" y="1988840"/>
            <a:ext cx="5036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29000" r="2648" b="35300"/>
          <a:stretch>
            <a:fillRect/>
          </a:stretch>
        </p:blipFill>
        <p:spPr bwMode="auto">
          <a:xfrm>
            <a:off x="446313" y="1556792"/>
            <a:ext cx="817145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588224" y="2996952"/>
            <a:ext cx="5293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20272" y="2996952"/>
            <a:ext cx="6238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24328" y="2996952"/>
            <a:ext cx="5918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28384" y="2996952"/>
            <a:ext cx="5918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63650" r="226"/>
          <a:stretch>
            <a:fillRect/>
          </a:stretch>
        </p:blipFill>
        <p:spPr bwMode="auto">
          <a:xfrm>
            <a:off x="179512" y="1268760"/>
            <a:ext cx="873891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588224" y="2780929"/>
            <a:ext cx="5036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92280" y="2780928"/>
            <a:ext cx="5036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68344" y="2780928"/>
            <a:ext cx="5036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00392" y="2780928"/>
            <a:ext cx="5036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91680" y="4653136"/>
          <a:ext cx="6096000" cy="136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13681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6386" name="Picture 2" descr="C:\Users\Acer\Desktop\все картинки\рыб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04664"/>
            <a:ext cx="3038438" cy="21602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580112" y="3068960"/>
            <a:ext cx="87395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endParaRPr lang="ru-RU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3140968"/>
            <a:ext cx="129234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Ы</a:t>
            </a:r>
            <a:endParaRPr lang="ru-RU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32240" y="3068960"/>
            <a:ext cx="93006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endParaRPr lang="ru-RU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2996952"/>
            <a:ext cx="99899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5607E-7 C -0.00451 0.03376 -0.00659 0.06474 -0.03489 0.07399 C -0.04392 0.08255 -0.03802 0.07815 -0.05555 0.08255 C -0.06128 0.08393 -0.07291 0.08671 -0.07291 0.08671 C -0.09479 0.0844 -0.11475 0.07607 -0.13645 0.07191 C -0.17343 0.07261 -0.21093 0.06821 -0.24757 0.07607 C -0.26388 0.07954 -0.27586 0.09226 -0.29201 0.09526 C -0.30937 0.10682 -0.32812 0.11492 -0.346 0.12486 C -0.35868 0.13203 -0.36927 0.14428 -0.38246 0.15006 C -0.39062 0.16694 -0.38888 0.18821 -0.38888 0.20717 " pathEditMode="relative" ptsTypes="fffffffffA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34104E-6 C 0.00938 0.01249 0.01216 0.03261 0.02066 0.04671 C 0.029 0.06059 0.03768 0.06567 0.04931 0.07191 C 0.08403 0.09064 0.10018 0.08671 0.14132 0.08879 C 0.14757 0.09064 0.15417 0.09134 0.16042 0.09319 C 0.16355 0.09411 0.16667 0.09596 0.1698 0.09735 C 0.17136 0.09804 0.17466 0.09943 0.17466 0.09943 C 0.19185 0.12232 0.17917 0.10267 0.18733 0.1207 C 0.18924 0.12509 0.19375 0.13319 0.19375 0.13319 C 0.19931 0.16348 0.19844 0.22637 0.19844 0.22637 " pathEditMode="relative" ptsTypes="fffffffff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4509E-6 C -0.00052 0.00994 -0.00018 0.01989 -0.00157 0.0296 C -0.00191 0.03168 -0.00365 0.0326 -0.00486 0.03376 C -0.00851 0.03746 -0.01233 0.0407 -0.01598 0.0444 C -0.03559 0.06405 -0.0592 0.06197 -0.08264 0.06336 C -0.09844 0.06613 -0.11441 0.06798 -0.13021 0.07168 C -0.13542 0.07307 -0.1408 0.07468 -0.14601 0.07607 C -0.14931 0.077 -0.15243 0.07885 -0.15556 0.08023 C -0.15712 0.08093 -0.16042 0.08231 -0.16042 0.08231 C -0.17275 0.09318 -0.17049 0.10752 -0.17778 0.12255 C -0.18368 0.15075 -0.1842 0.1489 -0.1842 0.18382 " pathEditMode="relative" ptsTypes="ffffffffffA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-5.78035E-7 C 0.00139 0.00994 0.00383 0.01965 0.00487 0.0296 C 0.00574 0.03769 0.00574 0.05318 0.00955 0.06127 C 0.01181 0.06613 0.01337 0.07168 0.01598 0.07607 C 0.01876 0.08069 0.02535 0.08879 0.02535 0.08879 C 0.02848 0.10012 0.02483 0.09179 0.0349 0.09942 C 0.03785 0.10173 0.03994 0.10543 0.04289 0.10775 C 0.05139 0.11422 0.06216 0.11838 0.07153 0.12254 C 0.09376 0.12116 0.11598 0.12023 0.1382 0.11838 C 0.17275 0.11538 0.20695 0.1052 0.24133 0.1015 C 0.25244 0.0985 0.26337 0.09503 0.27466 0.09295 C 0.28508 0.08832 0.29601 0.09064 0.30643 0.09503 C 0.31372 0.1052 0.30487 0.0941 0.31424 0.1015 C 0.32032 0.10613 0.32327 0.11607 0.32535 0.12462 C 0.32657 0.15121 0.33021 0.1785 0.33021 0.20509 " pathEditMode="relative" ptsTypes="ffffffffffffffA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91680" y="4653136"/>
          <a:ext cx="6096000" cy="136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13681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580112" y="3068960"/>
            <a:ext cx="87395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endParaRPr lang="ru-RU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2278" y="3140968"/>
            <a:ext cx="106311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endParaRPr lang="ru-RU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06779" y="3068960"/>
            <a:ext cx="78098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endParaRPr lang="ru-RU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19871" y="2996952"/>
            <a:ext cx="99899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Acer\Desktop\все картинки\роза н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227097">
            <a:off x="3613396" y="-497086"/>
            <a:ext cx="2550508" cy="41590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5607E-7 C -0.00451 0.03376 -0.00659 0.06474 -0.03489 0.07399 C -0.04392 0.08255 -0.03802 0.07815 -0.05555 0.08255 C -0.06128 0.08393 -0.07291 0.08671 -0.07291 0.08671 C -0.09479 0.0844 -0.11475 0.07607 -0.13645 0.07191 C -0.17343 0.07261 -0.21093 0.06821 -0.24757 0.07607 C -0.26388 0.07954 -0.27586 0.09226 -0.29201 0.09526 C -0.30937 0.10682 -0.32812 0.11492 -0.346 0.12486 C -0.35868 0.13203 -0.36927 0.14428 -0.38246 0.15006 C -0.39062 0.16694 -0.38888 0.18821 -0.38888 0.20717 " pathEditMode="relative" ptsTypes="fffffffffA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34104E-6 C 0.00938 0.01249 0.01216 0.03261 0.02066 0.04671 C 0.029 0.06059 0.03768 0.06567 0.04931 0.07191 C 0.08403 0.09064 0.10018 0.08671 0.14132 0.08879 C 0.14757 0.09064 0.15417 0.09134 0.16042 0.09319 C 0.16355 0.09411 0.16667 0.09596 0.1698 0.09735 C 0.17136 0.09804 0.17466 0.09943 0.17466 0.09943 C 0.19185 0.12232 0.17917 0.10267 0.18733 0.1207 C 0.18924 0.12509 0.19375 0.13319 0.19375 0.13319 C 0.19931 0.16348 0.19844 0.22637 0.19844 0.22637 " pathEditMode="relative" ptsTypes="fffffffff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4509E-6 C -0.00052 0.00994 -0.00018 0.01989 -0.00157 0.0296 C -0.00191 0.03168 -0.00365 0.0326 -0.00486 0.03376 C -0.00851 0.03746 -0.01233 0.0407 -0.01598 0.0444 C -0.03559 0.06405 -0.0592 0.06197 -0.08264 0.06336 C -0.09844 0.06613 -0.11441 0.06798 -0.13021 0.07168 C -0.13542 0.07307 -0.1408 0.07468 -0.14601 0.07607 C -0.14931 0.077 -0.15243 0.07885 -0.15556 0.08023 C -0.15712 0.08093 -0.16042 0.08231 -0.16042 0.08231 C -0.17275 0.09318 -0.17049 0.10752 -0.17778 0.12255 C -0.18368 0.15075 -0.1842 0.1489 -0.1842 0.18382 " pathEditMode="relative" ptsTypes="ffffffffffA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-5.78035E-7 C 0.00139 0.00994 0.00383 0.01965 0.00487 0.0296 C 0.00574 0.03769 0.00574 0.05318 0.00955 0.06127 C 0.01181 0.06613 0.01337 0.07168 0.01598 0.07607 C 0.01876 0.08069 0.02535 0.08879 0.02535 0.08879 C 0.02848 0.10012 0.02483 0.09179 0.0349 0.09942 C 0.03785 0.10173 0.03994 0.10543 0.04289 0.10775 C 0.05139 0.11422 0.06216 0.11838 0.07153 0.12254 C 0.09376 0.12116 0.11598 0.12023 0.1382 0.11838 C 0.17275 0.11538 0.20695 0.1052 0.24133 0.1015 C 0.25244 0.0985 0.26337 0.09503 0.27466 0.09295 C 0.28508 0.08832 0.29601 0.09064 0.30643 0.09503 C 0.31372 0.1052 0.30487 0.0941 0.31424 0.1015 C 0.32032 0.10613 0.32327 0.11607 0.32535 0.12462 C 0.32657 0.15121 0.33021 0.1785 0.33021 0.20509 " pathEditMode="relative" ptsTypes="ffffffffffffffA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59632" y="4725144"/>
          <a:ext cx="6840000" cy="136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00"/>
                <a:gridCol w="1368000"/>
                <a:gridCol w="1368000"/>
                <a:gridCol w="1368000"/>
                <a:gridCol w="1368000"/>
              </a:tblGrid>
              <a:tr h="13681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580112" y="3068960"/>
            <a:ext cx="87395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endParaRPr lang="ru-RU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2278" y="3140968"/>
            <a:ext cx="106311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endParaRPr lang="ru-RU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65714" y="3068960"/>
            <a:ext cx="106311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2996952"/>
            <a:ext cx="99899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91740" y="2967335"/>
            <a:ext cx="96052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endParaRPr lang="ru-RU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Acer\Desktop\все картинки\РАДИ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93341"/>
            <a:ext cx="3096344" cy="27712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7.28324E-6 C 0.0014 0.01504 0.00469 0.02752 0.00643 0.04232 C 0.00591 0.06475 0.00608 0.08741 0.00469 0.10983 C 0.004 0.12163 -0.01041 0.1385 -0.01579 0.1459 C -0.0276 0.16186 -0.03871 0.16347 -0.05399 0.1711 C -0.0618 0.17504 -0.06978 0.17827 -0.07777 0.18174 C -0.08385 0.18452 -0.09062 0.18336 -0.09687 0.1859 C -0.10277 0.18821 -0.10815 0.19307 -0.11423 0.19446 C -0.12465 0.19677 -0.13541 0.19654 -0.146 0.19862 C -0.16006 0.20463 -0.17569 0.20694 -0.19044 0.20926 C -0.21892 0.22151 -0.25538 0.21434 -0.28246 0.21342 C -0.29114 0.21064 -0.29722 0.20671 -0.30642 0.20509 C -0.32048 0.19885 -0.33767 0.19862 -0.35242 0.19654 C -0.36527 0.18798 -0.37951 0.18821 -0.39357 0.1859 C -0.43871 0.18798 -0.42985 0.18035 -0.45242 0.19446 " pathEditMode="relative" ptsTypes="ffffffffffffffA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6.35838E-7 C -0.00139 0.12855 0.00086 0.0985 -0.00469 0.16485 C -0.00539 0.19699 -0.00782 0.23006 -0.00782 0.2622 " pathEditMode="relative" ptsTypes="ffA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10405E-6 C -0.00208 0.16694 -0.00156 0.08578 -0.00156 0.24301 " pathEditMode="relative" ptsTypes="fA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1.6763E-6 C 0.00191 0.00624 0.00278 0.01271 0.00469 0.01896 C 0.00539 0.02127 0.00712 0.02289 0.00782 0.0252 C 0.00921 0.02936 0.01112 0.03792 0.01112 0.03792 C 0.01025 0.06728 0.01511 0.08439 0.00157 0.10358 C -0.00243 0.11977 -0.01319 0.12046 -0.02378 0.1267 C -0.03854 0.13549 -0.04062 0.13572 -0.05711 0.1415 C -0.06354 0.14381 -0.06979 0.14728 -0.07621 0.15005 C -0.08038 0.1519 -0.08888 0.15422 -0.08888 0.15422 C -0.09079 0.15676 -0.09444 0.16162 -0.09687 0.16277 C -0.10104 0.16485 -0.10954 0.16693 -0.10954 0.16693 C -0.11267 0.16971 -0.11597 0.17248 -0.11909 0.17526 C -0.12222 0.17803 -0.12708 0.18589 -0.12708 0.18589 C -0.13107 0.20277 -0.13333 0.22127 -0.13333 0.23884 " pathEditMode="relative" ptsTypes="fffffffffffff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71676E-6 C 0.00156 0.01087 0.0033 0.02035 0.00781 0.0296 C 0.01284 0.05203 0.02205 0.08231 0.04114 0.08879 C 0.05364 0.09295 0.06319 0.09341 0.07604 0.09503 C 0.09566 0.09434 0.11527 0.09434 0.13489 0.09295 C 0.14444 0.09226 0.16337 0.08879 0.16337 0.08879 C 0.18455 0.08139 0.20677 0.08162 0.22847 0.07815 C 0.26441 0.07237 0.29253 0.06798 0.33003 0.06544 C 0.35642 0.06682 0.38298 0.06705 0.4092 0.0696 C 0.41267 0.06983 0.41562 0.07283 0.41892 0.07399 C 0.42986 0.07815 0.44114 0.07954 0.45208 0.0844 C 0.4651 0.08994 0.48264 0.08994 0.4967 0.09503 C 0.51128 0.10035 0.52482 0.10914 0.53958 0.11399 C 0.54409 0.12023 0.54722 0.12 0.55225 0.12671 C 0.55399 0.13411 0.55712 0.13711 0.56024 0.14359 C 0.56198 0.15307 0.56441 0.16185 0.56666 0.1711 C 0.56771 0.17526 0.56875 0.17966 0.56979 0.18382 C 0.57048 0.18659 0.57135 0.19237 0.57135 0.19237 " pathEditMode="relative" ptsTypes="fffffffffffffffffA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Мои документы\Мои результаты сканировани\2012-01 (янв)\сканирование000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5400000">
            <a:off x="1107000" y="-1178998"/>
            <a:ext cx="6835143" cy="923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32000" y="720000"/>
            <a:ext cx="540000" cy="5400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96000" y="1800000"/>
            <a:ext cx="540000" cy="5400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80215" y="2900432"/>
            <a:ext cx="540000" cy="5400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60000" y="3996000"/>
            <a:ext cx="540000" cy="5400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24000" y="1476000"/>
            <a:ext cx="540000" cy="54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1359046"/>
            <a:ext cx="540000" cy="54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3276000"/>
            <a:ext cx="54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24000" y="2808000"/>
            <a:ext cx="540000" cy="54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380312" y="1746000"/>
            <a:ext cx="54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120000" y="2808000"/>
            <a:ext cx="540000" cy="54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200000" y="2808000"/>
            <a:ext cx="540000" cy="54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780000" y="4500000"/>
            <a:ext cx="54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428000" y="4500000"/>
            <a:ext cx="54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779912" y="5092985"/>
            <a:ext cx="54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428000" y="5092985"/>
            <a:ext cx="54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760000" y="5092985"/>
            <a:ext cx="54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737085"/>
      </p:ext>
    </p:extLst>
  </p:cSld>
  <p:clrMapOvr>
    <a:masterClrMapping/>
  </p:clrMapOvr>
  <p:transition spd="slow" advClick="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03648" y="47667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884368" y="5733256"/>
            <a:ext cx="914400" cy="914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43608" y="3140968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796136" y="1196752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699792" y="1628800"/>
            <a:ext cx="914400" cy="914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020272" y="4725144"/>
            <a:ext cx="914400" cy="914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411760" y="3789040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331640" y="5229200"/>
            <a:ext cx="914400" cy="914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779912" y="188640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596336" y="764704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020272" y="2636912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644008" y="530120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Скругленная соединительная линия 14"/>
          <p:cNvCxnSpPr/>
          <p:nvPr/>
        </p:nvCxnSpPr>
        <p:spPr>
          <a:xfrm rot="16200000" flipH="1">
            <a:off x="1583669" y="1808820"/>
            <a:ext cx="3816424" cy="3024336"/>
          </a:xfrm>
          <a:prstGeom prst="curvedConnector3">
            <a:avLst>
              <a:gd name="adj1" fmla="val 50000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hape 16"/>
          <p:cNvCxnSpPr/>
          <p:nvPr/>
        </p:nvCxnSpPr>
        <p:spPr>
          <a:xfrm flipV="1">
            <a:off x="2051722" y="1700809"/>
            <a:ext cx="3662303" cy="1728191"/>
          </a:xfrm>
          <a:prstGeom prst="curved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кругленная соединительная линия 19"/>
          <p:cNvCxnSpPr/>
          <p:nvPr/>
        </p:nvCxnSpPr>
        <p:spPr>
          <a:xfrm>
            <a:off x="3707904" y="2276872"/>
            <a:ext cx="3240360" cy="2808312"/>
          </a:xfrm>
          <a:prstGeom prst="curvedConnector3">
            <a:avLst>
              <a:gd name="adj1" fmla="val 50000"/>
            </a:avLst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кругленная соединительная линия 23"/>
          <p:cNvCxnSpPr/>
          <p:nvPr/>
        </p:nvCxnSpPr>
        <p:spPr>
          <a:xfrm>
            <a:off x="4788024" y="548681"/>
            <a:ext cx="2736304" cy="576064"/>
          </a:xfrm>
          <a:prstGeom prst="curvedConnector3">
            <a:avLst>
              <a:gd name="adj1" fmla="val 50000"/>
            </a:avLst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кругленная соединительная линия 29"/>
          <p:cNvCxnSpPr/>
          <p:nvPr/>
        </p:nvCxnSpPr>
        <p:spPr>
          <a:xfrm>
            <a:off x="2267744" y="5877272"/>
            <a:ext cx="5616624" cy="648072"/>
          </a:xfrm>
          <a:prstGeom prst="curvedConnector3">
            <a:avLst>
              <a:gd name="adj1" fmla="val 37079"/>
            </a:avLst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кругленная соединительная линия 35"/>
          <p:cNvCxnSpPr/>
          <p:nvPr/>
        </p:nvCxnSpPr>
        <p:spPr>
          <a:xfrm flipV="1">
            <a:off x="3491880" y="3140968"/>
            <a:ext cx="3456384" cy="1080120"/>
          </a:xfrm>
          <a:prstGeom prst="curvedConnector3">
            <a:avLst>
              <a:gd name="adj1" fmla="val 50000"/>
            </a:avLst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03648" y="47667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3" name="Овал 2"/>
          <p:cNvSpPr/>
          <p:nvPr/>
        </p:nvSpPr>
        <p:spPr>
          <a:xfrm>
            <a:off x="6948264" y="112474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4" name="Овал 3"/>
          <p:cNvSpPr/>
          <p:nvPr/>
        </p:nvSpPr>
        <p:spPr>
          <a:xfrm>
            <a:off x="4211960" y="242088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cxnSp>
        <p:nvCxnSpPr>
          <p:cNvPr id="6" name="Скругленная соединительная линия 5"/>
          <p:cNvCxnSpPr/>
          <p:nvPr/>
        </p:nvCxnSpPr>
        <p:spPr>
          <a:xfrm>
            <a:off x="2411760" y="980728"/>
            <a:ext cx="1872208" cy="151216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кругленная соединительная линия 7"/>
          <p:cNvCxnSpPr/>
          <p:nvPr/>
        </p:nvCxnSpPr>
        <p:spPr>
          <a:xfrm flipV="1">
            <a:off x="5148064" y="1772817"/>
            <a:ext cx="1728192" cy="7920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467544" y="2996952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11" name="Овал 10"/>
          <p:cNvSpPr/>
          <p:nvPr/>
        </p:nvSpPr>
        <p:spPr>
          <a:xfrm>
            <a:off x="6804248" y="2924944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627784" y="2204864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4" name="Овал 13"/>
          <p:cNvSpPr/>
          <p:nvPr/>
        </p:nvSpPr>
        <p:spPr>
          <a:xfrm>
            <a:off x="3995936" y="692696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</a:p>
        </p:txBody>
      </p:sp>
      <p:cxnSp>
        <p:nvCxnSpPr>
          <p:cNvPr id="16" name="Скругленная соединительная линия 15"/>
          <p:cNvCxnSpPr/>
          <p:nvPr/>
        </p:nvCxnSpPr>
        <p:spPr>
          <a:xfrm flipV="1">
            <a:off x="1475656" y="2852936"/>
            <a:ext cx="1080120" cy="432048"/>
          </a:xfrm>
          <a:prstGeom prst="curvedConnector3">
            <a:avLst>
              <a:gd name="adj1" fmla="val 50000"/>
            </a:avLst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/>
          <p:nvPr/>
        </p:nvCxnSpPr>
        <p:spPr>
          <a:xfrm rot="5400000" flipH="1" flipV="1">
            <a:off x="3347865" y="1556792"/>
            <a:ext cx="720080" cy="576064"/>
          </a:xfrm>
          <a:prstGeom prst="curvedConnector3">
            <a:avLst>
              <a:gd name="adj1" fmla="val 50000"/>
            </a:avLst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кругленная соединительная линия 19"/>
          <p:cNvCxnSpPr/>
          <p:nvPr/>
        </p:nvCxnSpPr>
        <p:spPr>
          <a:xfrm>
            <a:off x="5004048" y="1340769"/>
            <a:ext cx="1800200" cy="1656184"/>
          </a:xfrm>
          <a:prstGeom prst="curvedConnector3">
            <a:avLst>
              <a:gd name="adj1" fmla="val 50000"/>
            </a:avLst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611560" y="4869160"/>
            <a:ext cx="914400" cy="914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22" name="Овал 21"/>
          <p:cNvSpPr/>
          <p:nvPr/>
        </p:nvSpPr>
        <p:spPr>
          <a:xfrm>
            <a:off x="3563888" y="3861048"/>
            <a:ext cx="914400" cy="914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23" name="Овал 22"/>
          <p:cNvSpPr/>
          <p:nvPr/>
        </p:nvSpPr>
        <p:spPr>
          <a:xfrm>
            <a:off x="5076056" y="5661248"/>
            <a:ext cx="914400" cy="914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24" name="Овал 23"/>
          <p:cNvSpPr/>
          <p:nvPr/>
        </p:nvSpPr>
        <p:spPr>
          <a:xfrm>
            <a:off x="7668344" y="4797152"/>
            <a:ext cx="914400" cy="914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cxnSp>
        <p:nvCxnSpPr>
          <p:cNvPr id="26" name="Скругленная соединительная линия 25"/>
          <p:cNvCxnSpPr/>
          <p:nvPr/>
        </p:nvCxnSpPr>
        <p:spPr>
          <a:xfrm flipV="1">
            <a:off x="1619672" y="4437112"/>
            <a:ext cx="1872208" cy="720080"/>
          </a:xfrm>
          <a:prstGeom prst="curvedConnector3">
            <a:avLst>
              <a:gd name="adj1" fmla="val 50000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кругленная соединительная линия 27"/>
          <p:cNvCxnSpPr/>
          <p:nvPr/>
        </p:nvCxnSpPr>
        <p:spPr>
          <a:xfrm rot="16200000" flipH="1">
            <a:off x="4211960" y="4797152"/>
            <a:ext cx="1296144" cy="576064"/>
          </a:xfrm>
          <a:prstGeom prst="curvedConnector3">
            <a:avLst>
              <a:gd name="adj1" fmla="val 50000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кругленная соединительная линия 29"/>
          <p:cNvCxnSpPr/>
          <p:nvPr/>
        </p:nvCxnSpPr>
        <p:spPr>
          <a:xfrm flipV="1">
            <a:off x="6012160" y="5373217"/>
            <a:ext cx="1728192" cy="504056"/>
          </a:xfrm>
          <a:prstGeom prst="curvedConnector3">
            <a:avLst>
              <a:gd name="adj1" fmla="val 50000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1691680" y="3789040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32" name="Овал 31"/>
          <p:cNvSpPr/>
          <p:nvPr/>
        </p:nvSpPr>
        <p:spPr>
          <a:xfrm>
            <a:off x="3419872" y="5301208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33" name="Овал 32"/>
          <p:cNvSpPr/>
          <p:nvPr/>
        </p:nvSpPr>
        <p:spPr>
          <a:xfrm>
            <a:off x="5796136" y="3933056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cxnSp>
        <p:nvCxnSpPr>
          <p:cNvPr id="35" name="Скругленная соединительная линия 34"/>
          <p:cNvCxnSpPr/>
          <p:nvPr/>
        </p:nvCxnSpPr>
        <p:spPr>
          <a:xfrm>
            <a:off x="2483768" y="4653136"/>
            <a:ext cx="936104" cy="72008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кругленная соединительная линия 36"/>
          <p:cNvCxnSpPr/>
          <p:nvPr/>
        </p:nvCxnSpPr>
        <p:spPr>
          <a:xfrm flipV="1">
            <a:off x="4427984" y="4653136"/>
            <a:ext cx="1368152" cy="93610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21314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33075" r="48200" b="71293"/>
          <a:stretch>
            <a:fillRect/>
          </a:stretch>
        </p:blipFill>
        <p:spPr bwMode="auto">
          <a:xfrm>
            <a:off x="4211960" y="0"/>
            <a:ext cx="1080120" cy="1880848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64283" t="-2747" r="765" b="66897"/>
          <a:stretch>
            <a:fillRect/>
          </a:stretch>
        </p:blipFill>
        <p:spPr bwMode="auto">
          <a:xfrm>
            <a:off x="6948264" y="3356992"/>
            <a:ext cx="1656184" cy="1929437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33704" t="27058" r="35088" b="43269"/>
          <a:stretch>
            <a:fillRect/>
          </a:stretch>
        </p:blipFill>
        <p:spPr bwMode="auto">
          <a:xfrm>
            <a:off x="5076056" y="4725144"/>
            <a:ext cx="1584176" cy="1710910"/>
          </a:xfrm>
          <a:prstGeom prst="rect">
            <a:avLst/>
          </a:prstGeom>
          <a:noFill/>
        </p:spPr>
      </p:pic>
      <p:pic>
        <p:nvPicPr>
          <p:cNvPr id="1026" name="Picture 2" descr="C:\Users\Acer\Desktop\все картинки\Ру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60648"/>
            <a:ext cx="1915411" cy="1264171"/>
          </a:xfrm>
          <a:prstGeom prst="rect">
            <a:avLst/>
          </a:prstGeom>
          <a:noFill/>
        </p:spPr>
      </p:pic>
      <p:pic>
        <p:nvPicPr>
          <p:cNvPr id="1027" name="Picture 3" descr="C:\Users\Acer\Desktop\все картинки\робо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924944"/>
            <a:ext cx="1160338" cy="1569869"/>
          </a:xfrm>
          <a:prstGeom prst="rect">
            <a:avLst/>
          </a:prstGeom>
          <a:noFill/>
        </p:spPr>
      </p:pic>
      <p:pic>
        <p:nvPicPr>
          <p:cNvPr id="1028" name="Picture 4" descr="C:\Users\Acer\Desktop\все картинки\раковин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2348880"/>
            <a:ext cx="1284734" cy="1725826"/>
          </a:xfrm>
          <a:prstGeom prst="rect">
            <a:avLst/>
          </a:prstGeom>
          <a:noFill/>
        </p:spPr>
      </p:pic>
      <p:pic>
        <p:nvPicPr>
          <p:cNvPr id="1029" name="Picture 5" descr="C:\Users\Acer\Desktop\все картинки\радуг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5373216"/>
            <a:ext cx="1574130" cy="1031679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 l="54296" t="73766" r="26979" b="3154"/>
          <a:stretch>
            <a:fillRect/>
          </a:stretch>
        </p:blipFill>
        <p:spPr bwMode="auto">
          <a:xfrm>
            <a:off x="2771800" y="620688"/>
            <a:ext cx="1080120" cy="1512168"/>
          </a:xfrm>
          <a:prstGeom prst="rect">
            <a:avLst/>
          </a:prstGeom>
          <a:noFill/>
        </p:spPr>
      </p:pic>
      <p:pic>
        <p:nvPicPr>
          <p:cNvPr id="2" name="Picture 2" descr="C:\Users\Acer\Desktop\все картинки\рукавички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1682169"/>
            <a:ext cx="1691424" cy="1489893"/>
          </a:xfrm>
          <a:prstGeom prst="rect">
            <a:avLst/>
          </a:prstGeom>
          <a:noFill/>
        </p:spPr>
      </p:pic>
      <p:pic>
        <p:nvPicPr>
          <p:cNvPr id="9" name="Picture 3" descr="C:\Users\Acer\Desktop\все картинки\ракетк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5589240"/>
            <a:ext cx="1956562" cy="972691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-630" r="66925" b="80086"/>
          <a:stretch>
            <a:fillRect/>
          </a:stretch>
        </p:blipFill>
        <p:spPr bwMode="auto">
          <a:xfrm>
            <a:off x="323528" y="188640"/>
            <a:ext cx="1944216" cy="1304784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-630" t="34202" r="68174" b="47115"/>
          <a:stretch>
            <a:fillRect/>
          </a:stretch>
        </p:blipFill>
        <p:spPr bwMode="auto">
          <a:xfrm>
            <a:off x="395536" y="2780928"/>
            <a:ext cx="1872208" cy="1224136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-1878" t="73766" r="69422" b="9748"/>
          <a:stretch>
            <a:fillRect/>
          </a:stretch>
        </p:blipFill>
        <p:spPr bwMode="auto">
          <a:xfrm>
            <a:off x="395536" y="5157192"/>
            <a:ext cx="1872208" cy="108012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84 -0.01873 C -0.07552 -0.03514 -0.09444 -0.04115 -0.10659 -0.05248 C -0.10885 -0.05456 -0.11059 -0.05757 -0.11302 -0.05873 C -0.11614 -0.06011 -0.12239 -0.06312 -0.12239 -0.06312 C -0.13038 -0.07329 -0.11979 -0.06104 -0.13194 -0.06936 C -0.14809 -0.08023 -0.12552 -0.07375 -0.15104 -0.07792 C -0.16337 -0.08601 -0.16319 -0.0874 -0.18437 -0.08 C -0.18663 -0.07907 -0.18628 -0.07422 -0.1875 -0.07144 C -0.18854 -0.06913 -0.18993 -0.06751 -0.1908 -0.0652 C -0.20034 -0.04138 -0.20885 -0.01595 -0.21614 0.00879 C -0.23159 0.0037 -0.2283 -0.01757 -0.23194 -0.0356 C -0.23333 -0.04208 -0.23507 -0.04832 -0.2368 -0.05456 C -0.23767 -0.05757 -0.23993 -0.06312 -0.23993 -0.06312 " pathEditMode="relative" ptsTypes="ffffffffffff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58382E-6 C -0.00729 0.00323 -0.01337 0.01317 -0.02066 0.01895 C -0.02708 0.0319 -0.03802 0.03791 -0.04757 0.04647 C -0.05017 0.04878 -0.05278 0.05109 -0.05556 0.05271 C -0.05868 0.05456 -0.0651 0.0571 -0.0651 0.0571 C -0.08177 0.07375 -0.10417 0.09942 -0.12379 0.10566 C -0.13542 0.11699 -0.14635 0.12971 -0.15868 0.13942 C -0.16754 0.15398 -0.17379 0.15768 -0.18403 0.16901 C -0.20972 0.19745 -0.23351 0.23121 -0.26354 0.25156 C -0.26806 0.25942 -0.27153 0.2652 -0.27778 0.27052 C -0.28802 0.28924 -0.29167 0.3119 -0.3 0.33179 C -0.30295 0.33895 -0.30851 0.34682 -0.31267 0.35306 " pathEditMode="relative" ptsTypes="fffffffffff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6.93642E-7 C -0.00833 0.0007 -0.01701 6.93642E-7 -0.02534 0.00208 C -0.02899 0.00301 -0.03159 0.00717 -0.03506 0.00856 C -0.03854 0.00994 -0.04253 0.00971 -0.046 0.01064 C -0.04999 0.01179 -0.05347 0.01318 -0.05711 0.0148 C -0.0868 0.02798 -0.07013 0.02289 -0.08715 0.02752 C -0.10121 0.03653 -0.11267 0.04948 -0.12708 0.05711 C -0.15746 0.09757 -0.1934 0.13087 -0.22378 0.17133 C -0.23854 0.19098 -0.2493 0.20763 -0.26649 0.22197 C -0.27986 0.24856 -0.30052 0.27075 -0.31909 0.29179 C -0.33315 0.32856 -0.31579 0.28879 -0.33819 0.32347 C -0.34982 0.34197 -0.35711 0.3637 -0.36822 0.38266 C -0.37031 0.38613 -0.37256 0.3896 -0.37447 0.3933 C -0.37881 0.40162 -0.38715 0.4185 -0.38715 0.4185 C -0.3901 0.43468 -0.38645 0.41965 -0.39357 0.43538 C -0.39878 0.44694 -0.40034 0.4585 -0.40624 0.46937 C -0.41041 0.49757 -0.40399 0.46266 -0.41267 0.48833 C -0.41927 0.50798 -0.4085 0.49133 -0.41892 0.5052 C -0.42083 0.53064 -0.42013 0.52463 -0.42847 0.54335 C -0.43159 0.55977 -0.42899 0.54913 -0.43958 0.57295 C -0.44149 0.57734 -0.446 0.58567 -0.446 0.58567 C -0.45486 0.62104 -0.47708 0.66058 -0.4967 0.68694 C -0.50225 0.69457 -0.50798 0.70174 -0.51423 0.70821 C -0.51753 0.71168 -0.52534 0.71653 -0.52534 0.71653 " pathEditMode="relative" ptsTypes="fffffffffffffffffffffffA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1.6185E-6 C -0.07622 -0.00532 -0.04098 -0.00255 -0.07779 -0.01064 C -0.08508 -0.01989 -0.10643 -0.02336 -0.10643 -0.02336 C -0.15244 -0.02197 -0.19845 -0.01919 -0.24445 -0.01919 " pathEditMode="relative" ptsTypes="fffA">
                                      <p:cBhvr>
                                        <p:cTn id="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79769E-6 C 0.00937 -0.04648 0.00399 -0.01619 -0.00157 -0.12902 C -0.0033 -0.16347 -0.01077 -0.2 -0.01893 -0.2326 C -0.02275 -0.24809 -0.02466 -0.26451 -0.03004 -0.27908 C -0.03386 -0.32046 -0.02744 -0.27561 -0.03803 -0.30659 C -0.0448 -0.32648 -0.04601 -0.35376 -0.05556 -0.37202 C -0.05695 -0.37757 -0.05712 -0.38359 -0.05869 -0.38913 C -0.05973 -0.39283 -0.06198 -0.39584 -0.06337 -0.39954 C -0.06459 -0.40301 -0.06563 -0.40648 -0.06667 -0.41017 C -0.07014 -0.42266 -0.06997 -0.43306 -0.07605 -0.44393 C -0.07934 -0.45619 -0.07674 -0.44856 -0.08559 -0.4652 C -0.09619 -0.48509 -0.08351 -0.46359 -0.09046 -0.48 C -0.09167 -0.48301 -0.09375 -0.48532 -0.09514 -0.48833 C -0.10556 -0.51214 -0.09688 -0.49873 -0.10625 -0.51168 C -0.10903 -0.52624 -0.11112 -0.5274 -0.11737 -0.53919 C -0.12205 -0.54821 -0.1257 -0.55653 -0.1316 -0.56439 C -0.13421 -0.57434 -0.13889 -0.58474 -0.14445 -0.59191 C -0.14671 -0.60093 -0.15053 -0.60648 -0.15556 -0.61318 C -0.15816 -0.62359 -0.16355 -0.6296 -0.16823 -0.63838 C -0.17205 -0.65387 -0.16667 -0.63515 -0.17448 -0.6511 C -0.17535 -0.65295 -0.175 -0.65572 -0.17605 -0.65757 C -0.17882 -0.66289 -0.1823 -0.66752 -0.18559 -0.67237 C -0.18664 -0.67376 -0.18785 -0.67491 -0.18889 -0.67653 C -0.19063 -0.67931 -0.19167 -0.68278 -0.19358 -0.68509 C -0.19688 -0.68902 -0.20469 -0.69549 -0.20469 -0.69549 " pathEditMode="relative" ptsTypes="ffffffffffffffffffffffffA">
                                      <p:cBhvr>
                                        <p:cTn id="2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35 -0.00694 C -0.0743 -0.01896 -0.07656 -0.01804 -0.08403 -0.0259 C -0.08906 -0.03122 -0.09896 -0.04255 -0.10312 -0.04925 C -0.10434 -0.05133 -0.10486 -0.05388 -0.10625 -0.05573 C -0.11319 -0.06359 -0.12344 -0.07307 -0.1316 -0.07885 C -0.13715 -0.08948 -0.14601 -0.09041 -0.15382 -0.09781 C -0.15503 -0.09896 -0.1559 -0.10081 -0.15712 -0.10197 C -0.16007 -0.10451 -0.16354 -0.1059 -0.16649 -0.10844 C -0.17604 -0.117 -0.16667 -0.11261 -0.17604 -0.11885 C -0.19028 -0.12833 -0.20694 -0.13295 -0.22048 -0.14428 C -0.23003 -0.15237 -0.23819 -0.1637 -0.24757 -0.1718 C -0.25729 -0.18012 -0.25642 -0.17526 -0.26493 -0.18451 C -0.27934 -0.20024 -0.26597 -0.19168 -0.2809 -0.19931 C -0.29479 -0.21411 -0.30972 -0.22706 -0.32378 -0.24162 C -0.3342 -0.25249 -0.34305 -0.26659 -0.35538 -0.2733 C -0.35989 -0.28185 -0.36649 -0.28393 -0.37292 -0.29018 C -0.37951 -0.30336 -0.37135 -0.28972 -0.38403 -0.30081 C -0.39878 -0.31376 -0.38368 -0.30613 -0.39514 -0.31122 C -0.39774 -0.31492 -0.40052 -0.31839 -0.40312 -0.32185 " pathEditMode="relative" ptsTypes="ffffffffffffffffffA">
                                      <p:cBhvr>
                                        <p:cTn id="3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00578E-6 C -0.03907 0.00208 -0.07153 0.00115 -0.10799 0.01063 C -0.11771 0.01687 -0.12726 0.02266 -0.13664 0.02959 C -0.15382 0.04208 -0.13959 0.03537 -0.15087 0.04023 C -0.16164 0.06196 -0.1382 0.01687 -0.16997 0.05919 C -0.18698 0.08185 -0.20643 0.0941 -0.22709 0.11005 C -0.25087 0.12832 -0.27379 0.14451 -0.29844 0.16069 C -0.31216 0.16971 -0.32691 0.17456 -0.33976 0.18612 C -0.34323 0.18913 -0.34584 0.19375 -0.34931 0.19676 C -0.37362 0.21757 -0.33716 0.17896 -0.36667 0.20924 C -0.37518 0.21803 -0.3823 0.2282 -0.39219 0.23468 C -0.39827 0.243 -0.40313 0.24716 -0.41112 0.25156 C -0.42188 0.26589 -0.41632 0.26242 -0.42553 0.26635 C -0.43264 0.27653 -0.43941 0.28046 -0.44931 0.28555 C -0.45539 0.29757 -0.46546 0.30497 -0.4731 0.31514 C -0.48195 0.32693 -0.4691 0.31676 -0.48264 0.32555 C -0.49011 0.34081 -0.48039 0.32323 -0.49219 0.33618 C -0.49358 0.3378 -0.49375 0.34104 -0.49532 0.34242 C -0.50139 0.3482 -0.50799 0.35237 -0.51441 0.35722 C -0.51789 0.36 -0.52066 0.36416 -0.52379 0.36786 C -0.525 0.36924 -0.52587 0.37086 -0.52709 0.37202 C -0.53282 0.37711 -0.53282 0.37433 -0.53664 0.38057 C -0.53785 0.38242 -0.53837 0.3852 -0.53976 0.38682 C -0.55087 0.39977 -0.56702 0.40855 -0.58108 0.41225 C -0.58907 0.42104 -0.59792 0.43329 -0.60799 0.43768 C -0.61112 0.43907 -0.61754 0.44185 -0.61754 0.44185 C -0.62448 0.44901 -0.62917 0.45456 -0.6382 0.45456 " pathEditMode="relative" ptsTypes="ffffffffffffffffffffffffffA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8.09249E-7 C -0.00886 -0.01225 0.00329 0.00324 -0.00782 -0.00647 C -0.00973 -0.00809 -0.01094 -0.01086 -0.01268 -0.01271 C -0.01928 -0.01988 -0.01511 -0.01433 -0.02223 -0.01919 C -0.02796 -0.02312 -0.03021 -0.02913 -0.03646 -0.03167 C -0.0441 -0.0474 -0.03386 -0.0289 -0.04601 -0.04231 C -0.05573 -0.05318 -0.04237 -0.04578 -0.05383 -0.05086 C -0.05764 -0.05572 -0.07448 -0.07005 -0.07935 -0.0719 C -0.08299 -0.07329 -0.08681 -0.07329 -0.09046 -0.07399 C -0.10122 -0.08162 -0.11042 -0.08855 -0.12223 -0.09318 C -0.13212 -0.10196 -0.14428 -0.10936 -0.15556 -0.11422 C -0.16337 -0.12138 -0.17032 -0.12716 -0.17935 -0.13109 C -0.18455 -0.14196 -0.19671 -0.1489 -0.20469 -0.15653 C -0.22327 -0.17433 -0.20973 -0.16323 -0.22049 -0.17549 C -0.2316 -0.1882 -0.24532 -0.19607 -0.25712 -0.20716 C -0.25903 -0.20878 -0.2599 -0.21202 -0.26181 -0.21364 C -0.26789 -0.21849 -0.27518 -0.22057 -0.28091 -0.22636 C -0.28994 -0.23537 -0.29896 -0.24185 -0.30938 -0.2474 C -0.32188 -0.26335 -0.34115 -0.26104 -0.35383 -0.27699 C -0.3658 -0.29202 -0.37796 -0.29456 -0.39202 -0.30242 C -0.40157 -0.30774 -0.41094 -0.31375 -0.42049 -0.3193 C -0.43473 -0.32763 -0.44619 -0.3415 -0.46025 -0.3489 C -0.46962 -0.36138 -0.45973 -0.35029 -0.47136 -0.35722 C -0.4783 -0.36138 -0.48317 -0.37109 -0.49046 -0.37433 C -0.49619 -0.37688 -0.52448 -0.39838 -0.52692 -0.40162 C -0.53369 -0.41063 -0.54306 -0.42081 -0.55226 -0.42497 C -0.55435 -0.42774 -0.55626 -0.43121 -0.55869 -0.43352 C -0.5606 -0.43537 -0.56303 -0.43583 -0.56494 -0.43768 C -0.57396 -0.44693 -0.58091 -0.4578 -0.59202 -0.46312 C -0.5974 -0.47029 -0.59445 -0.46936 -0.60001 -0.46936 " pathEditMode="relative" ptsTypes="fffffffffffffffffffffffffffffA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4.85549E-6 C -0.08594 -0.00208 -0.17309 -0.00809 -0.25868 0.00208 C -0.27709 0.0074 -0.29532 0.01064 -0.31424 0.01272 C -0.32205 0.01781 -0.32986 0.01942 -0.33802 0.02335 C -0.35434 0.03145 -0.35122 0.03168 -0.36667 0.03607 C -0.37118 0.03746 -0.38889 0.03676 -0.38889 0.04439 " pathEditMode="relative" ptsTypes="fffff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7.80347E-6 C -0.01354 -0.02613 0.00053 -0.00324 -0.01267 -0.01689 C -0.02048 -0.02498 -0.0269 -0.037 -0.03489 -0.0444 C -0.04531 -0.05411 -0.05555 -0.06452 -0.06354 -0.07816 C -0.06892 -0.08717 -0.07326 -0.09758 -0.07933 -0.10567 C -0.09027 -0.12024 -0.10173 -0.13342 -0.11267 -0.14798 C -0.11631 -0.15284 -0.11944 -0.15885 -0.12378 -0.16278 C -0.1269 -0.16556 -0.13107 -0.16717 -0.13333 -0.1711 C -0.13906 -0.18128 -0.14583 -0.1866 -0.15242 -0.19654 C -0.15624 -0.20232 -0.16058 -0.21087 -0.1651 -0.2155 C -0.17135 -0.22197 -0.18142 -0.22845 -0.18888 -0.23238 C -0.19426 -0.24186 -0.19913 -0.25203 -0.20798 -0.25573 C -0.21805 -0.27376 -0.20624 -0.2548 -0.22065 -0.27053 C -0.22847 -0.27908 -0.23298 -0.28926 -0.24288 -0.29365 C -0.25138 -0.3022 -0.25746 -0.31584 -0.26666 -0.32324 C -0.26961 -0.32556 -0.27326 -0.32556 -0.27621 -0.32764 C -0.29305 -0.33874 -0.27899 -0.33226 -0.29374 -0.3466 C -0.3059 -0.35839 -0.32169 -0.36532 -0.33333 -0.37827 C -0.33975 -0.38544 -0.346 -0.39238 -0.35242 -0.39954 C -0.35555 -0.40301 -0.36006 -0.40301 -0.36354 -0.40579 C -0.37169 -0.41226 -0.37881 -0.42105 -0.38732 -0.42683 C -0.40815 -0.4407 -0.4276 -0.4555 -0.44756 -0.47122 C -0.45919 -0.48047 -0.46822 -0.49319 -0.47933 -0.50313 C -0.48819 -0.51099 -0.49201 -0.51099 -0.49999 -0.52001 C -0.51579 -0.53781 -0.50503 -0.53226 -0.51597 -0.53689 C -0.5276 -0.54798 -0.53854 -0.55862 -0.5493 -0.57064 C -0.55555 -0.57758 -0.56388 -0.57966 -0.56979 -0.58752 C -0.57586 -0.59561 -0.58315 -0.6007 -0.59044 -0.60671 C -0.59687 -0.61226 -0.60121 -0.62082 -0.60798 -0.62567 C -0.61041 -0.62752 -0.61354 -0.62798 -0.61597 -0.62983 C -0.62378 -0.63561 -0.62135 -0.63746 -0.62864 -0.64463 C -0.63854 -0.65434 -0.63159 -0.64232 -0.64131 -0.65527 C -0.64843 -0.66475 -0.63992 -0.65966 -0.6493 -0.66359 C -0.6519 -0.66706 -0.6559 -0.6696 -0.65711 -0.67423 C -0.65763 -0.67631 -0.65867 -0.6807 -0.65867 -0.6807 " pathEditMode="relative" ptsTypes="ffffffffffffffffffffffffffffffffff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5908675" cy="676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5908675" cy="676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2771800" y="1124744"/>
            <a:ext cx="576064" cy="41034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5908675" cy="676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2771800" y="1124744"/>
            <a:ext cx="576064" cy="41034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635896" y="836712"/>
            <a:ext cx="504056" cy="36004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5908675" cy="676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2771800" y="1124744"/>
            <a:ext cx="576064" cy="41034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635896" y="836712"/>
            <a:ext cx="504056" cy="36004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067944" y="332656"/>
            <a:ext cx="626368" cy="36004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74</Words>
  <Application>Microsoft Office PowerPoint</Application>
  <PresentationFormat>Экран (4:3)</PresentationFormat>
  <Paragraphs>55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Звук и буква Р.  (часть 3)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DNA7 X86</cp:lastModifiedBy>
  <cp:revision>98</cp:revision>
  <dcterms:created xsi:type="dcterms:W3CDTF">2012-10-15T19:10:20Z</dcterms:created>
  <dcterms:modified xsi:type="dcterms:W3CDTF">2014-03-06T18:39:39Z</dcterms:modified>
</cp:coreProperties>
</file>