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5" r:id="rId2"/>
    <p:sldId id="348" r:id="rId3"/>
    <p:sldId id="273" r:id="rId4"/>
    <p:sldId id="333" r:id="rId5"/>
    <p:sldId id="349" r:id="rId6"/>
    <p:sldId id="350" r:id="rId7"/>
    <p:sldId id="35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4" autoAdjust="0"/>
    <p:restoredTop sz="94633" autoAdjust="0"/>
  </p:normalViewPr>
  <p:slideViewPr>
    <p:cSldViewPr>
      <p:cViewPr>
        <p:scale>
          <a:sx n="66" d="100"/>
          <a:sy n="66" d="100"/>
        </p:scale>
        <p:origin x="-147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30431-0FD3-4C1D-B76A-1F0DD656FA14}" type="datetimeFigureOut">
              <a:rPr lang="ru-RU" smtClean="0"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4BC24-76B9-45C4-AADC-53BBAF4F0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90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9FCF-DB7C-4B21-AF6C-C6694E5A6C97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6F7C1-EE55-4F73-8B69-6E5DA35A4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9.tiff"/><Relationship Id="rId5" Type="http://schemas.openxmlformats.org/officeDocument/2006/relationships/image" Target="../media/image13.jpeg"/><Relationship Id="rId10" Type="http://schemas.openxmlformats.org/officeDocument/2006/relationships/image" Target="../media/image8.tiff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Мульт_продукт\Фон_для_школьной презентации\17491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Звук и буква Р.</a:t>
            </a:r>
            <a:b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b="1" i="1" dirty="0" smtClean="0">
                <a:solidFill>
                  <a:schemeClr val="tx2">
                    <a:lumMod val="75000"/>
                  </a:schemeClr>
                </a:solidFill>
              </a:rPr>
              <a:t>(часть 1) </a:t>
            </a:r>
            <a:endParaRPr lang="ru-RU" sz="48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Автор и составитель учитель – логопед ГБОУ школы №310 «Слово» Соколовских Елена Дмитриевна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96262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683568" y="548680"/>
            <a:ext cx="22322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ыноска-облако 4"/>
          <p:cNvSpPr/>
          <p:nvPr/>
        </p:nvSpPr>
        <p:spPr>
          <a:xfrm>
            <a:off x="3851920" y="404664"/>
            <a:ext cx="22322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6588224" y="1052736"/>
            <a:ext cx="22322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683568" y="3429000"/>
            <a:ext cx="22322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3563888" y="3501008"/>
            <a:ext cx="22322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Выноска-облако 8"/>
          <p:cNvSpPr/>
          <p:nvPr/>
        </p:nvSpPr>
        <p:spPr>
          <a:xfrm>
            <a:off x="6300192" y="3933056"/>
            <a:ext cx="2232248" cy="2088232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Acer\Desktop\все картинки\ра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8"/>
            <a:ext cx="1536425" cy="1054547"/>
          </a:xfrm>
          <a:prstGeom prst="rect">
            <a:avLst/>
          </a:prstGeom>
          <a:noFill/>
        </p:spPr>
      </p:pic>
      <p:pic>
        <p:nvPicPr>
          <p:cNvPr id="2051" name="Picture 3" descr="C:\Users\Acer\Desktop\все картинки\рак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764704"/>
            <a:ext cx="1152128" cy="1369834"/>
          </a:xfrm>
          <a:prstGeom prst="rect">
            <a:avLst/>
          </a:prstGeom>
          <a:noFill/>
        </p:spPr>
      </p:pic>
      <p:pic>
        <p:nvPicPr>
          <p:cNvPr id="2052" name="Picture 4" descr="C:\Users\Acer\Desktop\все картинки\ряби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461112"/>
            <a:ext cx="1440160" cy="1200133"/>
          </a:xfrm>
          <a:prstGeom prst="rect">
            <a:avLst/>
          </a:prstGeom>
          <a:noFill/>
        </p:spPr>
      </p:pic>
      <p:pic>
        <p:nvPicPr>
          <p:cNvPr id="2053" name="Picture 5" descr="C:\Users\Acer\Desktop\все картинки\ремен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3789040"/>
            <a:ext cx="1398240" cy="1398240"/>
          </a:xfrm>
          <a:prstGeom prst="rect">
            <a:avLst/>
          </a:prstGeom>
          <a:noFill/>
        </p:spPr>
      </p:pic>
      <p:pic>
        <p:nvPicPr>
          <p:cNvPr id="2054" name="Picture 6" descr="C:\Users\Acer\Desktop\все картинки\рыб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005064"/>
            <a:ext cx="1504950" cy="1069975"/>
          </a:xfrm>
          <a:prstGeom prst="rect">
            <a:avLst/>
          </a:prstGeom>
          <a:noFill/>
        </p:spPr>
      </p:pic>
      <p:pic>
        <p:nvPicPr>
          <p:cNvPr id="2056" name="Picture 8" descr="C:\Users\Acer\Desktop\все картинки\рукавичк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79712" y="4293096"/>
            <a:ext cx="1459747" cy="128581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ФОТО\моя картинки к занятиям\txt106.tif"/>
          <p:cNvPicPr/>
          <p:nvPr/>
        </p:nvPicPr>
        <p:blipFill>
          <a:blip r:embed="rId2" cstate="print"/>
          <a:srcRect l="5198" t="5183" r="8905" b="2023"/>
          <a:stretch>
            <a:fillRect/>
          </a:stretch>
        </p:blipFill>
        <p:spPr bwMode="auto">
          <a:xfrm>
            <a:off x="467544" y="476673"/>
            <a:ext cx="396044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:\ФОТО\моя картинки к занятиям\Копия txt106.tif"/>
          <p:cNvPicPr/>
          <p:nvPr/>
        </p:nvPicPr>
        <p:blipFill>
          <a:blip r:embed="rId3" cstate="print"/>
          <a:srcRect l="5007" t="4976" r="8622" b="1920"/>
          <a:stretch>
            <a:fillRect/>
          </a:stretch>
        </p:blipFill>
        <p:spPr bwMode="auto">
          <a:xfrm>
            <a:off x="4716016" y="548680"/>
            <a:ext cx="3960000" cy="57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-облако 27"/>
          <p:cNvSpPr/>
          <p:nvPr/>
        </p:nvSpPr>
        <p:spPr>
          <a:xfrm>
            <a:off x="5796136" y="260648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>
            <a:off x="323528" y="404664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носка-облако 28"/>
          <p:cNvSpPr/>
          <p:nvPr/>
        </p:nvSpPr>
        <p:spPr>
          <a:xfrm>
            <a:off x="3707904" y="188640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-облако 29"/>
          <p:cNvSpPr/>
          <p:nvPr/>
        </p:nvSpPr>
        <p:spPr>
          <a:xfrm>
            <a:off x="2051720" y="1556792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-облако 26"/>
          <p:cNvSpPr/>
          <p:nvPr/>
        </p:nvSpPr>
        <p:spPr>
          <a:xfrm>
            <a:off x="6948264" y="1772816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Выноска-облако 30"/>
          <p:cNvSpPr/>
          <p:nvPr/>
        </p:nvSpPr>
        <p:spPr>
          <a:xfrm>
            <a:off x="4355976" y="2276872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Выноска-облако 32"/>
          <p:cNvSpPr/>
          <p:nvPr/>
        </p:nvSpPr>
        <p:spPr>
          <a:xfrm>
            <a:off x="4139952" y="4293096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Выноска-облако 31"/>
          <p:cNvSpPr/>
          <p:nvPr/>
        </p:nvSpPr>
        <p:spPr>
          <a:xfrm>
            <a:off x="467544" y="3068960"/>
            <a:ext cx="1872208" cy="165618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763688" y="4797152"/>
            <a:ext cx="180000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6300192" y="4869160"/>
            <a:ext cx="1800000" cy="180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Acer\Desktop\все картинки\рубашка 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429000"/>
            <a:ext cx="1225596" cy="1035001"/>
          </a:xfrm>
          <a:prstGeom prst="rect">
            <a:avLst/>
          </a:prstGeom>
          <a:noFill/>
        </p:spPr>
      </p:pic>
      <p:pic>
        <p:nvPicPr>
          <p:cNvPr id="3075" name="Picture 3" descr="C:\Users\Acer\Desktop\все картинки\ремен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81128"/>
            <a:ext cx="936104" cy="936104"/>
          </a:xfrm>
          <a:prstGeom prst="rect">
            <a:avLst/>
          </a:prstGeom>
          <a:noFill/>
        </p:spPr>
      </p:pic>
      <p:pic>
        <p:nvPicPr>
          <p:cNvPr id="3076" name="Picture 4" descr="C:\Users\Acer\Desktop\все картинки\ромаш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6" y="2609249"/>
            <a:ext cx="866696" cy="1035775"/>
          </a:xfrm>
          <a:prstGeom prst="rect">
            <a:avLst/>
          </a:prstGeom>
          <a:noFill/>
        </p:spPr>
      </p:pic>
      <p:pic>
        <p:nvPicPr>
          <p:cNvPr id="3077" name="Picture 5" descr="C:\Users\Acer\Desktop\все картинки\рыб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060848"/>
            <a:ext cx="1315861" cy="906785"/>
          </a:xfrm>
          <a:prstGeom prst="rect">
            <a:avLst/>
          </a:prstGeom>
          <a:noFill/>
        </p:spPr>
      </p:pic>
      <p:pic>
        <p:nvPicPr>
          <p:cNvPr id="3078" name="Picture 6" descr="C:\Users\Acer\Desktop\все картинки\редис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0588" y="1844824"/>
            <a:ext cx="1133299" cy="1002261"/>
          </a:xfrm>
          <a:prstGeom prst="rect">
            <a:avLst/>
          </a:prstGeom>
          <a:noFill/>
        </p:spPr>
      </p:pic>
      <p:pic>
        <p:nvPicPr>
          <p:cNvPr id="3079" name="Picture 7" descr="C:\Users\Acer\Desktop\все картинки\рябин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548680"/>
            <a:ext cx="1152525" cy="960437"/>
          </a:xfrm>
          <a:prstGeom prst="rect">
            <a:avLst/>
          </a:prstGeom>
          <a:noFill/>
        </p:spPr>
      </p:pic>
      <p:pic>
        <p:nvPicPr>
          <p:cNvPr id="3080" name="Picture 8" descr="C:\Users\Acer\Desktop\все картинки\робо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620688"/>
            <a:ext cx="864096" cy="1169071"/>
          </a:xfrm>
          <a:prstGeom prst="rect">
            <a:avLst/>
          </a:prstGeom>
          <a:noFill/>
        </p:spPr>
      </p:pic>
      <p:pic>
        <p:nvPicPr>
          <p:cNvPr id="3081" name="Picture 9" descr="C:\Users\Acer\Desktop\все картинки\Руки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548680"/>
            <a:ext cx="1369895" cy="904131"/>
          </a:xfrm>
          <a:prstGeom prst="rect">
            <a:avLst/>
          </a:prstGeom>
          <a:noFill/>
        </p:spPr>
      </p:pic>
      <p:pic>
        <p:nvPicPr>
          <p:cNvPr id="4" name="Рисунок 3" descr="D:\ФОТО\моя картинки к занятиям\txt106.tif"/>
          <p:cNvPicPr/>
          <p:nvPr/>
        </p:nvPicPr>
        <p:blipFill>
          <a:blip r:embed="rId10" cstate="print"/>
          <a:srcRect l="5198" t="5183" r="8905" b="2023"/>
          <a:stretch>
            <a:fillRect/>
          </a:stretch>
        </p:blipFill>
        <p:spPr bwMode="auto">
          <a:xfrm>
            <a:off x="2123728" y="5013176"/>
            <a:ext cx="10081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\моя картинки к занятиям\Копия txt106.tif"/>
          <p:cNvPicPr/>
          <p:nvPr/>
        </p:nvPicPr>
        <p:blipFill>
          <a:blip r:embed="rId11" cstate="print"/>
          <a:srcRect l="5007" t="4976" r="8622" b="1920"/>
          <a:stretch>
            <a:fillRect/>
          </a:stretch>
        </p:blipFill>
        <p:spPr bwMode="auto">
          <a:xfrm>
            <a:off x="6804248" y="5085184"/>
            <a:ext cx="93610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526E-6 C 0.01215 0.00508 0.01493 0.02682 0.02066 0.04 C 0.0224 0.04393 0.02517 0.04693 0.02708 0.05063 C 0.03003 0.06219 0.03299 0.07791 0.03976 0.08647 C 0.04462 0.10682 0.03663 0.07699 0.04601 0.09919 C 0.04705 0.10173 0.04653 0.1052 0.04757 0.10774 C 0.04861 0.11028 0.05417 0.11491 0.05555 0.11606 C 0.05781 0.12092 0.05955 0.12624 0.06198 0.13086 C 0.06771 0.14219 0.07309 0.14774 0.07778 0.16046 C 0.08055 0.16786 0.0842 0.17156 0.08889 0.17757 C 0.09045 0.17965 0.09375 0.18381 0.09375 0.18381 C 0.0967 0.19583 0.1033 0.19953 0.11111 0.20716 C 0.11319 0.20924 0.11562 0.21086 0.11753 0.21341 C 0.1191 0.21549 0.12049 0.2178 0.12222 0.21965 C 0.12517 0.22289 0.12865 0.22543 0.13177 0.2282 C 0.13333 0.22959 0.13646 0.23237 0.13646 0.23237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21387E-6 C 0.0066 0.00832 0.00851 0.01965 0.01441 0.02751 C 0.01788 0.03931 0.02031 0.05156 0.02379 0.06335 C 0.02535 0.07514 0.02674 0.08509 0.03177 0.09503 C 0.03333 0.1015 0.03368 0.10867 0.03663 0.11422 C 0.03924 0.11907 0.04445 0.12902 0.04445 0.12902 C 0.04826 0.14405 0.06181 0.16254 0.06997 0.17341 C 0.0757 0.18104 0.07101 0.1778 0.07465 0.18589 C 0.07934 0.1963 0.08646 0.20763 0.09531 0.21133 C 0.10313 0.21826 0.11372 0.22266 0.12222 0.22821 C 0.12396 0.22936 0.12535 0.23144 0.12708 0.2326 C 0.13021 0.23445 0.13663 0.23676 0.13663 0.23676 C 0.13941 0.23954 0.15226 0.24925 0.15556 0.25364 " pathEditMode="relative" ptsTypes="ffffffffffffA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526E-6 C 0.01754 0.00208 0.0382 0.00254 0.05556 0.0104 C 0.07205 0.0178 0.08733 0.02497 0.10469 0.02728 C 0.10677 0.02798 0.10903 0.02844 0.11112 0.02959 C 0.11285 0.03052 0.11407 0.03306 0.1158 0.03376 C 0.12362 0.03653 0.13177 0.03746 0.13959 0.04 C 0.14445 0.04162 0.154 0.04647 0.154 0.04647 C 0.15851 0.0504 0.16285 0.05202 0.16667 0.05688 C 0.1698 0.06983 0.17483 0.08046 0.18091 0.09087 C 0.18316 0.0948 0.18733 0.10358 0.18733 0.10358 C 0.18907 0.11052 0.1941 0.12208 0.19844 0.1267 C 0.20764 0.13665 0.20278 0.12532 0.20625 0.13526 " pathEditMode="relative" ptsTypes="fffffffffff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8.09249E-7 C 0.017 0.00069 0.03384 0.00092 0.05086 0.00208 C 0.0585 0.00254 0.06197 0.00624 0.06822 0.0104 C 0.07134 0.01248 0.07846 0.01387 0.08107 0.0148 C 0.08628 0.01665 0.09009 0.02081 0.0953 0.02312 C 0.09808 0.02566 0.10034 0.02936 0.10329 0.03168 C 0.10468 0.03283 0.10659 0.03283 0.10798 0.03376 C 0.11492 0.03838 0.121 0.04324 0.12864 0.04647 C 0.13419 0.05133 0.13975 0.05202 0.146 0.0548 C 0.14912 0.05757 0.15277 0.05988 0.15555 0.06335 C 0.15659 0.06474 0.15746 0.06659 0.15884 0.06751 C 0.1618 0.06936 0.16822 0.07168 0.16822 0.07168 C 0.17569 0.07838 0.17378 0.08185 0.17777 0.09087 C 0.18107 0.09827 0.18454 0.10405 0.18732 0.11191 C 0.18957 0.11792 0.19374 0.12347 0.19687 0.12879 C 0.19773 0.1304 0.19999 0.13318 0.19999 0.13318 " pathEditMode="relative" ptsTypes="fffffffffffffffA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10983E-6 C -0.01251 0.01064 -0.02553 0.0192 -0.03977 0.02521 C -0.0481 0.03307 -0.05834 0.03862 -0.06824 0.04232 C -0.07553 0.05157 -0.0856 0.05758 -0.09376 0.06544 C -0.10556 0.077 -0.11598 0.08902 -0.13022 0.09504 C -0.13525 0.10567 -0.14254 0.11191 -0.14931 0.12047 C -0.15175 0.12995 -0.15713 0.13897 -0.16043 0.14798 C -0.16147 0.15076 -0.16355 0.15631 -0.16355 0.15631 C -0.16598 0.16926 -0.16911 0.18174 -0.17154 0.19446 C -0.1731 0.20209 -0.17362 0.21296 -0.17622 0.21989 C -0.1849 0.24278 -0.19845 0.26868 -0.21754 0.27677 C -0.2205 0.2807 -0.22431 0.28324 -0.22709 0.28741 C -0.23143 0.29388 -0.23352 0.30243 -0.2382 0.30868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08092E-6 C -0.01199 0.01503 -0.0356 0.02104 -0.05088 0.02751 C -0.05556 0.03168 -0.0599 0.03353 -0.06511 0.03607 C -0.07917 0.0541 -0.08473 0.05387 -0.10157 0.06127 C -0.10695 0.06844 -0.11511 0.07491 -0.12223 0.07815 C -0.1316 0.09642 -0.11876 0.07214 -0.13022 0.09087 C -0.13386 0.09688 -0.13403 0.10243 -0.1382 0.10774 C -0.14219 0.11884 -0.14636 0.12647 -0.154 0.13318 C -0.15695 0.13942 -0.16042 0.14405 -0.16355 0.15006 C -0.16598 0.16023 -0.16789 0.16832 -0.17153 0.17757 C -0.17518 0.19722 -0.18213 0.21572 -0.19046 0.2326 C -0.19324 0.23815 -0.20522 0.24879 -0.20956 0.25364 C -0.21459 0.25919 -0.21789 0.26659 -0.22223 0.27283 C -0.22379 0.27931 -0.22744 0.29087 -0.23178 0.29387 " pathEditMode="relative" ptsTypes="fffffffffffffA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6.01156E-6 C -0.03958 0.00323 -0.07847 0.01248 -0.11753 0.02103 C -0.13229 0.02936 -0.14757 0.03375 -0.16354 0.03583 C -0.19201 0.04878 -0.21927 0.06219 -0.24601 0.08023 C -0.25382 0.08554 -0.25347 0.08323 -0.26042 0.08878 C -0.27049 0.09664 -0.28038 0.10381 -0.29045 0.1119 C -0.29306 0.11398 -0.29583 0.11606 -0.29844 0.11838 C -0.30174 0.12115 -0.30799 0.1267 -0.30799 0.1267 C -0.31424 0.13965 -0.30712 0.12739 -0.32066 0.13942 C -0.33229 0.14982 -0.31701 0.14381 -0.33333 0.14797 C -0.33819 0.1519 -0.34271 0.15699 -0.34757 0.16069 C -0.34896 0.16184 -0.35087 0.16184 -0.35243 0.16277 C -0.35451 0.16392 -0.35677 0.16531 -0.35868 0.16693 C -0.3684 0.17549 -0.37622 0.18959 -0.38733 0.19445 C -0.39253 0.20138 -0.39757 0.20277 -0.40313 0.20924 C -0.41667 0.2252 -0.4059 0.21525 -0.41597 0.22404 C -0.42031 0.2326 -0.42795 0.23838 -0.4349 0.243 C -0.44427 0.2615 -0.42882 0.23283 -0.44757 0.2578 C -0.45382 0.26612 -0.4599 0.27375 -0.46667 0.28115 C -0.47465 0.28994 -0.48056 0.30242 -0.48733 0.31283 C -0.49809 0.32971 -0.5099 0.34497 -0.5191 0.36346 C -0.52014 0.36762 -0.52222 0.37618 -0.52222 0.37618 " pathEditMode="relative" ptsTypes="fffffffffffffffffffffA">
                                      <p:cBhvr>
                                        <p:cTn id="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4104E-6 C -0.00451 0.01873 0.00035 0.00509 -0.03003 0.01064 C -0.0592 0.01596 -0.08784 0.02081 -0.11736 0.02336 C -0.13281 0.02844 -0.1493 0.03076 -0.16493 0.03399 C -0.17222 0.03561 -0.16805 0.037 -0.17604 0.04024 C -0.17916 0.04139 -0.18246 0.04139 -0.18559 0.04232 C -0.18732 0.04278 -0.18889 0.0437 -0.19045 0.0444 C -0.20069 0.05388 -0.18836 0.04394 -0.20625 0.05087 C -0.20816 0.05157 -0.20937 0.05411 -0.21111 0.05503 C -0.22639 0.06405 -0.24271 0.07145 -0.25868 0.07839 C -0.26389 0.08301 -0.26892 0.08347 -0.27448 0.08671 C -0.28819 0.09457 -0.27465 0.08833 -0.28559 0.09318 C -0.29948 0.11099 -0.28264 0.0911 -0.29514 0.10151 C -0.30555 0.11029 -0.28993 0.1022 -0.30312 0.10798 C -0.30798 0.11446 -0.31718 0.12209 -0.32378 0.12486 C -0.33246 0.13318 -0.33646 0.13873 -0.346 0.14174 C -0.35989 0.16024 -0.34062 0.13573 -0.35711 0.15237 C -0.36875 0.16417 -0.35816 0.15839 -0.36823 0.16278 C -0.37482 0.16856 -0.37986 0.17434 -0.38715 0.17758 C -0.39218 0.18428 -0.39583 0.1933 -0.40156 0.19885 C -0.40798 0.20509 -0.40694 0.20024 -0.41111 0.20717 C -0.41649 0.21619 -0.41961 0.22613 -0.42691 0.23261 C -0.43055 0.24024 -0.43576 0.25041 -0.44114 0.25596 C -0.44409 0.25896 -0.44809 0.26058 -0.45069 0.26428 C -0.45711 0.2733 -0.46389 0.28579 -0.47291 0.28972 C -0.47448 0.2918 -0.47586 0.29434 -0.47777 0.29596 C -0.47916 0.29711 -0.48125 0.29688 -0.48246 0.29827 C -0.48368 0.29966 -0.4908 0.31076 -0.49201 0.31307 C -0.49791 0.3237 -0.50139 0.33503 -0.50937 0.34266 C -0.51406 0.35422 -0.52048 0.36532 -0.52048 0.3785 " pathEditMode="relative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69 0.00416 0.00729 0.00832 0.01268 0.01063 C 0.02222 0.02959 0.04028 0.03838 0.054 0.05063 C 0.05955 0.05572 0.06198 0.06058 0.06823 0.06335 C 0.07622 0.07445 0.08681 0.07977 0.09514 0.09086 C 0.09653 0.09271 0.09688 0.09572 0.09844 0.09734 C 0.10226 0.1015 0.10695 0.10428 0.11111 0.10774 C 0.11788 0.11352 0.12361 0.12115 0.13021 0.12693 C 0.13525 0.13133 0.13889 0.13156 0.14445 0.13526 C 0.16025 0.14566 0.17292 0.15907 0.19045 0.16485 C 0.20365 0.17803 0.21945 0.18705 0.2349 0.19445 C 0.24306 0.19838 0.24757 0.20786 0.25556 0.21133 C 0.26875 0.22982 0.24427 0.1963 0.26511 0.21988 C 0.27761 0.23375 0.25955 0.22404 0.27934 0.23676 C 0.28472 0.24023 0.2908 0.2437 0.29514 0.24948 C 0.3066 0.26474 0.3191 0.28208 0.33334 0.29179 C 0.34271 0.31052 0.36007 0.323 0.37465 0.3341 C 0.3842 0.35006 0.3974 0.35769 0.40955 0.36994 C 0.4191 0.37965 0.42639 0.3926 0.43646 0.40162 C 0.43959 0.40786 0.44132 0.41433 0.44445 0.42058 C 0.44601 0.42959 0.44896 0.43954 0.454 0.44601 C 0.45556 0.45248 0.45868 0.45803 0.45868 0.46497 " pathEditMode="relative" ptsTypes="fffffffffffffffffffffA">
                                      <p:cBhvr>
                                        <p:cTn id="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6185E-6 C 0.00867 0.00394 0.01492 0.01295 0.02378 0.01688 C 0.02534 0.01896 0.02673 0.02174 0.02864 0.02336 C 0.03003 0.02451 0.03194 0.02405 0.03333 0.02544 C 0.03628 0.02844 0.03819 0.03307 0.04131 0.03584 C 0.04617 0.04047 0.05086 0.04555 0.05555 0.05064 C 0.05781 0.05318 0.05954 0.05711 0.06197 0.0592 C 0.06388 0.06081 0.06649 0.06128 0.06822 0.06336 C 0.07656 0.07237 0.08159 0.08301 0.09044 0.09087 C 0.09843 0.10729 0.08819 0.0881 0.09843 0.10151 C 0.10624 0.11168 0.09617 0.10428 0.10642 0.11422 C 0.11562 0.12301 0.10972 0.11376 0.11753 0.12255 C 0.12378 0.12948 0.12517 0.13272 0.13333 0.13526 C 0.14044 0.14151 0.14739 0.14498 0.15555 0.14798 C 0.15972 0.1496 0.16822 0.15214 0.16822 0.15214 C 0.1861 0.17018 0.16145 0.14729 0.18419 0.1607 C 0.18628 0.16185 0.18697 0.16555 0.18888 0.16694 C 0.19079 0.16833 0.19322 0.16833 0.19531 0.16902 C 0.1993 0.17457 0.20242 0.17735 0.20798 0.17966 C 0.21388 0.18474 0.21527 0.18798 0.22222 0.19029 C 0.23211 0.19908 0.24253 0.20694 0.25242 0.21573 C 0.25989 0.22243 0.25555 0.2192 0.26666 0.22405 C 0.26822 0.22474 0.27135 0.22613 0.27135 0.22613 C 0.27777 0.23261 0.28437 0.23839 0.29044 0.24532 C 0.2927 0.24787 0.29444 0.25133 0.29687 0.25365 C 0.30572 0.26151 0.31666 0.26428 0.32534 0.27261 C 0.33558 0.28232 0.34617 0.29596 0.35867 0.30012 C 0.37152 0.31168 0.38124 0.32925 0.39531 0.33827 C 0.39722 0.34197 0.39982 0.34498 0.40156 0.34891 C 0.40242 0.35076 0.40225 0.3533 0.40312 0.35515 C 0.4059 0.36116 0.41058 0.36509 0.41423 0.36995 C 0.41805 0.37503 0.4269 0.38266 0.4269 0.38266 C 0.43072 0.38983 0.43558 0.39284 0.43975 0.39954 C 0.44097 0.40139 0.44166 0.4037 0.44288 0.40578 C 0.44374 0.4074 0.44496 0.40879 0.446 0.41018 C 0.44843 0.42012 0.4552 0.42983 0.45711 0.43769 C 0.45867 0.44394 0.45972 0.45365 0.46354 0.45873 " pathEditMode="relative" ptsTypes="ffffffffffffffffffffffffffffffffffffA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5.37572E-6 C 0.00487 0.01941 -0.00312 -0.00949 0.00626 0.01271 C 0.01372 0.03051 0.00226 0.01363 0.01112 0.02543 C 0.01372 0.03907 0.02049 0.04647 0.02535 0.05918 C 0.03195 0.07629 0.03959 0.09178 0.04757 0.10774 C 0.05296 0.1186 0.05226 0.12369 0.05556 0.13525 C 0.0573 0.14103 0.06181 0.15213 0.06181 0.15213 C 0.06476 0.16878 0.07136 0.18311 0.07622 0.1986 C 0.07969 0.2097 0.08212 0.22034 0.08733 0.23051 C 0.08785 0.23398 0.08785 0.23768 0.08889 0.24092 C 0.08941 0.24277 0.0915 0.24346 0.09202 0.24531 C 0.09914 0.26751 0.08785 0.24462 0.09671 0.26427 C 0.09862 0.26866 0.10313 0.27699 0.10313 0.27699 C 0.10504 0.28739 0.10834 0.29756 0.11268 0.30658 C 0.11494 0.31745 0.11598 0.32693 0.12066 0.33618 C 0.13021 0.37525 0.11702 0.32462 0.12848 0.3593 C 0.1323 0.37109 0.13195 0.38496 0.1349 0.39745 C 0.13438 0.4023 0.13473 0.40762 0.13334 0.41225 C 0.13195 0.4171 0.12691 0.42496 0.12691 0.42496 C 0.12796 0.43629 0.12813 0.44762 0.13004 0.45872 C 0.13126 0.46543 0.14584 0.49548 0.14757 0.49895 C 0.15174 0.50728 0.14966 0.51676 0.15556 0.52415 C 0.16077 0.55976 0.17292 0.59329 0.18889 0.6215 C 0.19584 0.63398 0.2007 0.64924 0.21268 0.65317 C 0.21598 0.65664 0.21858 0.66103 0.22223 0.66381 C 0.23056 0.67028 0.23976 0.67329 0.24914 0.67652 C 0.2606 0.68069 0.27049 0.68485 0.28247 0.68693 C 0.28855 0.69248 0.28542 0.69132 0.29202 0.69132 " pathEditMode="relative" ptsTypes="fffffffffffffffffffffffffffA">
                                      <p:cBhvr>
                                        <p:cTn id="3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5.20231E-6 C 0.00174 0.00045 0.01025 0.0023 0.01268 0.00415 C 0.02622 0.01433 0.0125 0.00762 0.02379 0.01248 C 0.02639 0.01595 0.029 0.01964 0.0316 0.02311 C 0.03264 0.0245 0.0349 0.02728 0.0349 0.02728 C 0.03664 0.03444 0.03785 0.04138 0.03959 0.04855 C 0.04063 0.06473 0.04167 0.0793 0.04445 0.09502 C 0.04601 0.10381 0.04914 0.1119 0.0507 0.12045 C 0.05556 0.14612 0.0599 0.17155 0.06667 0.19652 C 0.06841 0.203 0.07361 0.20739 0.07605 0.2134 C 0.08125 0.22612 0.08438 0.23953 0.09046 0.25155 C 0.09323 0.26265 0.09115 0.25595 0.09827 0.27051 C 0.10313 0.28045 0.1007 0.28577 0.10782 0.29595 C 0.10921 0.30889 0.11111 0.31722 0.11424 0.3297 C 0.11563 0.33502 0.11875 0.33941 0.12049 0.3445 C 0.12275 0.35121 0.12396 0.35837 0.12535 0.36554 C 0.12639 0.37849 0.12709 0.39121 0.13004 0.40369 C 0.13108 0.43491 0.13247 0.4578 0.13959 0.486 C 0.13768 0.49687 0.13264 0.50496 0.13004 0.51537 C 0.1316 0.53317 0.13108 0.55144 0.1349 0.56855 C 0.13559 0.57178 0.15122 0.59051 0.15556 0.59606 C 0.15608 0.59814 0.15573 0.60115 0.15712 0.6023 C 0.15938 0.60392 0.1625 0.60323 0.16493 0.60438 C 0.16962 0.60647 0.17327 0.61225 0.17778 0.61479 C 0.18073 0.61687 0.18716 0.61918 0.18716 0.61918 C 0.19896 0.63467 0.18559 0.61918 0.19671 0.62774 C 0.20313 0.63282 0.20539 0.64115 0.21268 0.64438 C 0.21563 0.65664 0.21598 0.66103 0.22379 0.66797 C 0.22431 0.67005 0.22396 0.67329 0.22535 0.67421 C 0.22674 0.67514 0.22882 0.67051 0.23004 0.6719 C 0.23247 0.67514 0.2316 0.68092 0.23334 0.68485 C 0.23438 0.6867 0.23646 0.68739 0.23802 0.68901 C 0.23802 0.68901 0.24011 0.69618 0.24115 0.69964 C 0.25278 0.69456 0.2474 0.69641 0.25712 0.69317 C 0.26546 0.69479 0.27066 0.69502 0.27778 0.69964 " pathEditMode="relative" ptsTypes="ffffffffffffffffffffffffffffffffffA">
                                      <p:cBhvr>
                                        <p:cTn id="3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1.56069E-6 C 0.00192 0.01827 0.00521 0.03561 0.00955 0.05295 C 0.0132 0.08254 0.0224 0.1133 0.0382 0.13549 C 0.04289 0.15399 0.03994 0.14405 0.04775 0.16509 C 0.0552 0.18474 0.04688 0.17202 0.054 0.18197 C 0.05573 0.19399 0.05817 0.20162 0.06355 0.21156 C 0.06632 0.22451 0.06737 0.23815 0.0731 0.24948 C 0.07553 0.25965 0.07744 0.26775 0.08108 0.27699 C 0.08282 0.29387 0.08455 0.29318 0.08889 0.30659 C 0.09775 0.3348 0.08907 0.31699 0.09844 0.3341 C 0.1007 0.34636 0.10608 0.35514 0.11112 0.36578 C 0.11511 0.37434 0.11528 0.37965 0.12067 0.38705 C 0.12535 0.40185 0.13143 0.41595 0.1382 0.42913 C 0.13872 0.43121 0.13959 0.4333 0.13976 0.43561 C 0.14063 0.44832 0.13942 0.46104 0.14132 0.47353 C 0.14167 0.47538 0.15209 0.49919 0.154 0.50312 C 0.15817 0.52624 0.15244 0.50104 0.15886 0.51584 C 0.17084 0.54335 0.16146 0.53064 0.16997 0.54127 C 0.17136 0.54682 0.17136 0.55283 0.1731 0.55815 C 0.17535 0.56509 0.18021 0.5741 0.18421 0.57942 C 0.18768 0.5933 0.18299 0.5778 0.19063 0.59191 C 0.19393 0.59815 0.19653 0.60486 0.20001 0.6111 C 0.20209 0.6148 0.20695 0.62497 0.20955 0.63006 C 0.2106 0.63214 0.21285 0.6363 0.21285 0.6363 " pathEditMode="relative" ptsTypes="fffffffffffffffffffffffA">
                                      <p:cBhvr>
                                        <p:cTn id="4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6.30058E-6 C -0.00208 0.00833 -0.00139 0.01087 0.0033 0.01711 C 0.00486 0.02359 0.00851 0.02937 0.00955 0.03607 C 0.01788 0.08555 0.0125 0.07237 0.0191 0.10359 C 0.02066 0.11076 0.02135 0.11816 0.02378 0.12486 C 0.02552 0.12948 0.03021 0.13758 0.03021 0.13758 C 0.03385 0.157 0.0309 0.14983 0.03663 0.1607 C 0.0408 0.17781 0.04774 0.19654 0.05712 0.20948 C 0.06059 0.22266 0.0658 0.23284 0.06996 0.24532 C 0.07274 0.25411 0.07552 0.26266 0.07934 0.27076 C 0.08229 0.28486 0.08594 0.30266 0.09375 0.31307 C 0.09618 0.32625 0.0941 0.31908 0.10156 0.33411 C 0.1066 0.34428 0.10868 0.3637 0.11267 0.37434 C 0.11423 0.37827 0.11719 0.38105 0.1191 0.38474 C 0.12118 0.39492 0.12222 0.40694 0.12552 0.41665 C 0.12934 0.42844 0.13576 0.43792 0.14132 0.44833 C 0.14444 0.45411 0.14705 0.4622 0.15087 0.46729 C 0.15347 0.47076 0.15885 0.47792 0.15885 0.47792 C 0.16111 0.48671 0.16736 0.4911 0.17153 0.49896 C 0.17708 0.52162 0.16805 0.48902 0.17778 0.5096 C 0.17951 0.5133 0.17951 0.51839 0.18107 0.52232 C 0.18403 0.52995 0.18594 0.53781 0.18889 0.54544 C 0.19097 0.55723 0.19496 0.56717 0.2 0.57711 C 0.20173 0.58428 0.2033 0.58983 0.20642 0.59631 C 0.20816 0.60509 0.21111 0.61434 0.21111 0.62382 " pathEditMode="relative" ptsTypes="ffffffffffffffffffffffffA">
                                      <p:cBhvr>
                                        <p:cTn id="44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5.26012E-6 C -0.00643 0.0118 -0.01598 0.02405 -0.02691 0.02752 C -0.03195 0.03584 -0.03507 0.04301 -0.04271 0.04648 C -0.05018 0.05642 -0.05851 0.06544 -0.06667 0.07399 C -0.07084 0.07839 -0.07605 0.08116 -0.07934 0.08671 C -0.08559 0.09735 -0.09236 0.10359 -0.1 0.11214 C -0.10417 0.11677 -0.10816 0.12324 -0.11268 0.12694 C -0.12396 0.13619 -0.13559 0.14544 -0.14601 0.15654 C -0.14827 0.15908 -0.15 0.16232 -0.15226 0.16486 C -0.15521 0.1681 -0.15903 0.16972 -0.16181 0.17342 C -0.16841 0.1822 -0.175 0.19261 -0.18403 0.19654 C -0.19358 0.20995 -0.20261 0.22405 -0.21268 0.23677 C -0.2198 0.24579 -0.23021 0.25226 -0.23802 0.26012 C -0.24809 0.2703 -0.23768 0.26197 -0.24601 0.27492 C -0.25139 0.28324 -0.26059 0.28833 -0.26667 0.29596 C -0.26875 0.30313 -0.27066 0.31122 -0.27448 0.31723 C -0.27934 0.32486 -0.28664 0.32972 -0.29045 0.33827 C -0.30157 0.36278 -0.29688 0.35214 -0.30469 0.36995 C -0.3066 0.37434 -0.31042 0.37665 -0.31268 0.38058 C -0.31459 0.38382 -0.31545 0.38798 -0.31736 0.39122 C -0.32014 0.39584 -0.32691 0.40371 -0.32691 0.40371 C -0.32934 0.41342 -0.33316 0.41897 -0.33802 0.42706 C -0.33993 0.43492 -0.3408 0.44116 -0.34445 0.4481 C -0.34636 0.46128 -0.35157 0.47191 -0.35556 0.48417 C -0.35799 0.49157 -0.3592 0.50035 -0.36181 0.50729 C -0.36702 0.52093 -0.37466 0.53041 -0.38247 0.54128 C -0.3849 0.55122 -0.39167 0.5607 -0.39827 0.56648 C -0.39879 0.56856 -0.39931 0.57087 -0.4 0.57295 C -0.40087 0.57527 -0.40313 0.57897 -0.40313 0.57897 " pathEditMode="relative" ptsTypes="ffffffffffffffffffffffffffffA">
                                      <p:cBhvr>
                                        <p:cTn id="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2312E-6 C -0.00521 0.00347 -0.01059 0.00648 -0.01424 0.01272 C -0.01545 0.0148 -0.01597 0.01711 -0.01736 0.01896 C -0.02205 0.02497 -0.02969 0.03145 -0.0349 0.03584 C -0.04011 0.04023 -0.0441 0.04601 -0.04913 0.05064 C -0.05365 0.06012 -0.05556 0.05688 -0.06181 0.06336 C -0.07014 0.07214 -0.07691 0.0844 -0.08733 0.08879 C -0.09549 0.09596 -0.10156 0.10567 -0.11111 0.10983 C -0.1184 0.11746 -0.11945 0.12023 -0.12847 0.12255 C -0.13247 0.12763 -0.13698 0.12833 -0.14115 0.13318 C -0.14722 0.14012 -0.15295 0.14867 -0.15868 0.1563 C -0.16024 0.15838 -0.16337 0.16301 -0.16511 0.16486 C -0.16806 0.16786 -0.17448 0.17318 -0.17448 0.17318 C -0.17865 0.18127 -0.1849 0.18914 -0.19202 0.19237 C -0.1967 0.20185 -0.20347 0.21179 -0.20955 0.21989 C -0.21268 0.23237 -0.20868 0.22058 -0.2158 0.23029 C -0.21719 0.23214 -0.21806 0.23445 -0.21893 0.23677 C -0.21962 0.23885 -0.21962 0.24139 -0.22066 0.24301 C -0.22379 0.2481 -0.22865 0.25087 -0.23177 0.25573 C -0.23594 0.2622 -0.23733 0.26567 -0.24288 0.27052 C -0.25208 0.28902 -0.23629 0.25919 -0.25556 0.28532 C -0.26077 0.29226 -0.2658 0.29827 -0.26979 0.30636 C -0.27257 0.31769 -0.26945 0.30914 -0.27778 0.31908 C -0.28802 0.3311 -0.29722 0.34428 -0.30469 0.35931 C -0.30712 0.3644 -0.30851 0.36694 -0.31111 0.37203 C -0.31406 0.37781 -0.32222 0.38682 -0.32222 0.38682 C -0.32639 0.40324 -0.31962 0.37942 -0.33177 0.4037 C -0.33507 0.41018 -0.33924 0.41272 -0.34288 0.4185 C -0.3441 0.42035 -0.34479 0.42289 -0.34601 0.42474 C -0.34844 0.42844 -0.35139 0.43168 -0.35399 0.43538 C -0.35504 0.43677 -0.3507 0.43122 -0.3507 0.43122 C -0.35226 0.4444 -0.35469 0.45364 -0.36024 0.46497 C -0.36372 0.47931 -0.36962 0.49018 -0.37778 0.50104 C -0.38021 0.51099 -0.38351 0.50821 -0.38733 0.51584 C -0.3941 0.52925 -0.39809 0.54474 -0.40469 0.55792 C -0.40573 0.56208 -0.40677 0.56648 -0.40781 0.57064 C -0.40886 0.57503 -0.41268 0.57711 -0.41424 0.58127 C -0.41788 0.59099 -0.4132 0.58451 -0.41893 0.59399 C -0.42274 0.60047 -0.4224 0.59584 -0.42535 0.60463 C -0.43073 0.62127 -0.4257 0.61318 -0.43004 0.61942 " pathEditMode="relative" ptsTypes="fffffffffffffffffffffffffffffffffffffffA">
                                      <p:cBhvr>
                                        <p:cTn id="5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29" grpId="0" animBg="1"/>
      <p:bldP spid="30" grpId="0" animBg="1"/>
      <p:bldP spid="27" grpId="0" animBg="1"/>
      <p:bldP spid="31" grpId="0" animBg="1"/>
      <p:bldP spid="33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все картинки\раду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692696"/>
            <a:ext cx="3168352" cy="2076527"/>
          </a:xfrm>
          <a:prstGeom prst="rect">
            <a:avLst/>
          </a:prstGeom>
          <a:noFill/>
        </p:spPr>
      </p:pic>
      <p:pic>
        <p:nvPicPr>
          <p:cNvPr id="3" name="Picture 7" descr="C:\Users\Acer\Desktop\все картинки\ло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548680"/>
            <a:ext cx="4680762" cy="2304255"/>
          </a:xfrm>
          <a:prstGeom prst="rect">
            <a:avLst/>
          </a:prstGeom>
          <a:noFill/>
        </p:spPr>
      </p:pic>
      <p:pic>
        <p:nvPicPr>
          <p:cNvPr id="4099" name="Picture 3" descr="C:\Users\Acer\Desktop\все картинки\робо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996952"/>
            <a:ext cx="2593055" cy="3508251"/>
          </a:xfrm>
          <a:prstGeom prst="rect">
            <a:avLst/>
          </a:prstGeom>
          <a:noFill/>
        </p:spPr>
      </p:pic>
      <p:pic>
        <p:nvPicPr>
          <p:cNvPr id="4100" name="Picture 4" descr="C:\Users\Acer\Desktop\все картинки\ромашка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365114"/>
            <a:ext cx="2448272" cy="31152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все картинки\ремен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8"/>
            <a:ext cx="2685256" cy="2685256"/>
          </a:xfrm>
          <a:prstGeom prst="rect">
            <a:avLst/>
          </a:prstGeom>
          <a:noFill/>
        </p:spPr>
      </p:pic>
      <p:pic>
        <p:nvPicPr>
          <p:cNvPr id="5123" name="Picture 3" descr="C:\Users\Acer\Desktop\все картинки\ре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211364"/>
            <a:ext cx="2983161" cy="2994298"/>
          </a:xfrm>
          <a:prstGeom prst="rect">
            <a:avLst/>
          </a:prstGeom>
          <a:noFill/>
        </p:spPr>
      </p:pic>
      <p:pic>
        <p:nvPicPr>
          <p:cNvPr id="5124" name="Picture 4" descr="C:\Users\Acer\Desktop\все картинки\реп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6486"/>
            <a:ext cx="2160240" cy="2857460"/>
          </a:xfrm>
          <a:prstGeom prst="rect">
            <a:avLst/>
          </a:prstGeom>
          <a:noFill/>
        </p:spPr>
      </p:pic>
      <p:pic>
        <p:nvPicPr>
          <p:cNvPr id="5125" name="Picture 5" descr="C:\Users\Acer\Desktop\все картинки\рул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284984"/>
            <a:ext cx="2976563" cy="2943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cer\Desktop\все картинки\р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429000"/>
            <a:ext cx="2694930" cy="2774001"/>
          </a:xfrm>
          <a:prstGeom prst="rect">
            <a:avLst/>
          </a:prstGeom>
          <a:noFill/>
        </p:spPr>
      </p:pic>
      <p:pic>
        <p:nvPicPr>
          <p:cNvPr id="6148" name="Picture 4" descr="C:\Users\Acer\Desktop\все картинки\ручка н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60648"/>
            <a:ext cx="2697088" cy="2697088"/>
          </a:xfrm>
          <a:prstGeom prst="rect">
            <a:avLst/>
          </a:prstGeom>
          <a:noFill/>
        </p:spPr>
      </p:pic>
      <p:pic>
        <p:nvPicPr>
          <p:cNvPr id="6149" name="Picture 5" descr="C:\Users\Acer\Desktop\все картинки\рюкзак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32656"/>
            <a:ext cx="2638425" cy="2838450"/>
          </a:xfrm>
          <a:prstGeom prst="rect">
            <a:avLst/>
          </a:prstGeom>
          <a:noFill/>
        </p:spPr>
      </p:pic>
      <p:pic>
        <p:nvPicPr>
          <p:cNvPr id="6150" name="Picture 6" descr="C:\Users\Acer\Desktop\все картинки\ракови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573016"/>
            <a:ext cx="2179206" cy="2927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21</Words>
  <Application>Microsoft Office PowerPoint</Application>
  <PresentationFormat>Экран (4:3)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Звук и буква Р. (часть 1)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DNA7 X86</cp:lastModifiedBy>
  <cp:revision>100</cp:revision>
  <dcterms:created xsi:type="dcterms:W3CDTF">2012-10-15T19:10:20Z</dcterms:created>
  <dcterms:modified xsi:type="dcterms:W3CDTF">2014-03-06T18:50:15Z</dcterms:modified>
</cp:coreProperties>
</file>