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1" r:id="rId7"/>
    <p:sldId id="272" r:id="rId8"/>
    <p:sldId id="270" r:id="rId9"/>
    <p:sldId id="273" r:id="rId10"/>
    <p:sldId id="274" r:id="rId11"/>
    <p:sldId id="275" r:id="rId12"/>
    <p:sldId id="276" r:id="rId13"/>
    <p:sldId id="280" r:id="rId14"/>
    <p:sldId id="279" r:id="rId15"/>
    <p:sldId id="278" r:id="rId16"/>
    <p:sldId id="277" r:id="rId17"/>
    <p:sldId id="281" r:id="rId18"/>
    <p:sldId id="282" r:id="rId19"/>
    <p:sldId id="283" r:id="rId20"/>
    <p:sldId id="284" r:id="rId21"/>
    <p:sldId id="285" r:id="rId22"/>
    <p:sldId id="289" r:id="rId23"/>
    <p:sldId id="290" r:id="rId24"/>
    <p:sldId id="291" r:id="rId25"/>
    <p:sldId id="265" r:id="rId26"/>
    <p:sldId id="297" r:id="rId27"/>
    <p:sldId id="296" r:id="rId28"/>
    <p:sldId id="295" r:id="rId29"/>
    <p:sldId id="294" r:id="rId30"/>
    <p:sldId id="292" r:id="rId31"/>
    <p:sldId id="293" r:id="rId32"/>
    <p:sldId id="266" r:id="rId33"/>
    <p:sldId id="267" r:id="rId34"/>
    <p:sldId id="301" r:id="rId35"/>
    <p:sldId id="300" r:id="rId36"/>
    <p:sldId id="299" r:id="rId37"/>
    <p:sldId id="298" r:id="rId38"/>
    <p:sldId id="268" r:id="rId39"/>
    <p:sldId id="304" r:id="rId40"/>
    <p:sldId id="303" r:id="rId41"/>
    <p:sldId id="302" r:id="rId42"/>
    <p:sldId id="306" r:id="rId43"/>
    <p:sldId id="30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FF"/>
    <a:srgbClr val="0000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Обычаи и традиции русского народа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900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 descr="C:\Users\rekom\Desktop\look_com_ua-50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708920"/>
            <a:ext cx="6353274" cy="35719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Рождество Христово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Рождество Христово — праздник рождения Иисуса Христа, спасителя мира, с пришествием которого люди обрели надежду на милосердие, доброту, истину и вечную жизнь. Православная церковь отмечает Рождество Христово по юлианскому календарю 7 января в отличие от западных церквей, празднующих его 25 декабря по григорианскому календарю.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8194" name="Picture 2" descr="C:\Users\rekom\Desktop\108766492_1389017720_1352660693_krasivie_rojdestvenskie_kartinki_454_4926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340768"/>
            <a:ext cx="3683873" cy="38293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Рождественский пост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Рождеству Христову предшествовал сорокадневный рождественский пост, который заканчивался Сочельником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(6 января). Рождественский пост - последний многодневный пост в году. Рождественский пост служит обновлением духовного, единения с Богом и приготовлением к празднованию Рождества Христова.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9219" name="Picture 3" descr="C:\Users\rekom\Desktop\plejkast-na-rozhdestvo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916832"/>
            <a:ext cx="4038600" cy="29765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Канун Рождества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Канун Рождества получил название «сочельник» - от названия ритуальной пищи, вкушаемой в этот день - сочива. Сочиво или кутья - каша из пшеницы или ячменя, ржи, гречихи, гороха, чечевицы, смешанная с медом.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10242" name="Picture 2" descr="C:\Users\rekom\Desktop\1281157771_aabed324968506056211c49d292_pr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628800"/>
            <a:ext cx="3672408" cy="27511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Канун Рождества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sz="1600" b="1" smtClean="0">
                <a:solidFill>
                  <a:srgbClr val="C00000"/>
                </a:solidFill>
              </a:rPr>
              <a:t>        Ритуальным </a:t>
            </a:r>
            <a:r>
              <a:rPr lang="ru-RU" sz="1600" b="1" dirty="0" smtClean="0">
                <a:solidFill>
                  <a:srgbClr val="C00000"/>
                </a:solidFill>
              </a:rPr>
              <a:t>было и число блюд - 12 (по числу апостолов). Стол готовился богатый и обильный: блины, рыбные блюда, заливное, студень из свиных и говяжьих ножек, молочный поросенок с начинкой из каши, свиная голова с хреном, свиная колбаса домашняя, медовые пряники, жареный гусь. По старинному обычаю, стол прежде посыпали сеном - в память о вертепе и яслях.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Пищу в сочельник нельзя было принимать до первой звезды, в память о Вифлеемской звезде, возвестившей волхвам и Рождестве Спасителя.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11266" name="Picture 2" descr="C:\Users\rekom\Desktop\108775515_x_b81bdc9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420888"/>
            <a:ext cx="4038600" cy="26545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Канун Рождества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600" b="1" dirty="0" smtClean="0">
                <a:solidFill>
                  <a:srgbClr val="C00000"/>
                </a:solidFill>
              </a:rPr>
              <a:t>С наступлением сумерек, когда загоралась первая звезда, садились за стол и делились облатками, желая, друг другу всего доброго и светлого. Рождество - праздник, когда вся семья вместе собирается за общим столом. Сочельником заканчивался Рождественский пост и в сам праздник Рождества верующие угощаются вкусными яствами.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1026" name="Picture 2" descr="C:\Users\rekom\Desktop\s2img_8916115_1007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916832"/>
            <a:ext cx="3888432" cy="29284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Канун Рождества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В ночь с 6 на 7 января перед православным Рождеством люди обычно не спали: ходили из дома в дом, угощались и колядовали. Колядой называется старинный рождественский обряд прославления праздника рождества Христова песнями и сама песня. За это колядующих хозяева угощали разными вкусностями.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2050" name="Picture 2" descr="C:\Users\rekom\Desktop\7067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132856"/>
            <a:ext cx="4038600" cy="24433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Канун Рождества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Отправляясь колядовать, богатые, как правило, переодевались - рядились в карнавальные, необычные одежды, а бедняки просто выворачивали верхнюю одежду наизнанку и надевали маски животных. Сейчас этот обряд возрождается: люди разучивают песни, переодеваются, как в старину, надевают маски и идут к соседям,  родственникам, коллегам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3074" name="Picture 2" descr="C:\Users\rekom\Desktop\swjatki-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88840"/>
            <a:ext cx="4038600" cy="24231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Рождество Христово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Рождество продолжается три дня. Благочестивые верующие стараются провести их в храме. Второй день после Рождества называется Собором Пресвятой Богородицы, христиане в храмах прославляют Богоматерь, от которой родился Спаситель.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9218" name="Picture 2" descr="C:\Users\rekom\Desktop\5202117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556792"/>
            <a:ext cx="3428938" cy="38042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Рождественские святки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Двенадцать дней после праздника Рождества Христова до Крещения называют Святками, то есть святыми днями, так как эти двенадцать дней освящены великими событиями Рождества Христова. В Святки принято ходить в гости, навещать больных, стариков, дарить подарки. На Святки отменяются все посты, угощения обильны и разнообразны.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4099" name="Picture 3" descr="C:\Users\rekom\Desktop\95600227_Kolyad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91683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Рождественские святки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Зимние святки начинались с </a:t>
            </a:r>
            <a:r>
              <a:rPr lang="ru-RU" sz="1600" b="1" dirty="0" err="1" smtClean="0">
                <a:solidFill>
                  <a:srgbClr val="C00000"/>
                </a:solidFill>
              </a:rPr>
              <a:t>колядования</a:t>
            </a:r>
            <a:r>
              <a:rPr lang="ru-RU" sz="1600" b="1" dirty="0" smtClean="0">
                <a:solidFill>
                  <a:srgbClr val="C00000"/>
                </a:solidFill>
              </a:rPr>
              <a:t>. Молодежь рядилась и обходила все дома в деревне со святочными песнями. Коляда и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</a:t>
            </a:r>
            <a:r>
              <a:rPr lang="ru-RU" sz="1600" b="1" dirty="0" err="1" smtClean="0">
                <a:solidFill>
                  <a:srgbClr val="C00000"/>
                </a:solidFill>
              </a:rPr>
              <a:t>Овсень</a:t>
            </a:r>
            <a:r>
              <a:rPr lang="ru-RU" sz="1600" b="1" dirty="0" smtClean="0">
                <a:solidFill>
                  <a:srgbClr val="C00000"/>
                </a:solidFill>
              </a:rPr>
              <a:t> - мифологические персонажи песен  должны были принести крестьянам обильный урожай и домашнее счастье.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5122" name="Picture 2" descr="C:\Users\rekom\Desktop\9824340_2s870_13258359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6288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Обычаи и традиции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Россия – поистине уникальная страна, которая наряду с высокоразвитой современной культурой бережно хранит традиции своей нации, глубоко уходящие корнями не только в православие, но даже в язычество. Россияне продолжают отмечать языческие праздники, верят в многочисленные народные приметы и предания.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5122" name="Picture 2" descr="C:\Users\rekom\Desktop\1358903345720_bulleti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84482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Рождественские святки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Зимние святки были шумным и веселым праздником: жгли костры, собирались на игрища, устраивали посиделки, девушки гадали.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6146" name="Picture 2" descr="C:\Users\rekom\Desktop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6288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Рождественские святки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По преданию, в течение восьми дней после рождения Иисуса Христа бродит по земле нечистая сила, рыскает по улицам, пугает прохожих. Ряженые, представляли нечистую силу, надевали рогатые и бородатые маски, пугали и веселили людей.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7170" name="Picture 2" descr="C:\Users\rekom\Desktop\1355994171_1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556792"/>
            <a:ext cx="4038600" cy="30274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Крещение Господне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18 января наступает Крещенский сочельник. Крещение по традиции не обходится без гаданий. Встарь вся семья, от мала до велика, а иногда, и несколько семей принимали участие в святочных гаданиях. Этот обряд сохранился со времен язычества.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1026" name="Picture 2" descr="C:\Users\rekom\Desktop\0974f635ca8fa0d7b95f4fe2c096412e.pn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548680"/>
            <a:ext cx="606070" cy="881832"/>
          </a:xfrm>
          <a:prstGeom prst="rect">
            <a:avLst/>
          </a:prstGeom>
          <a:noFill/>
        </p:spPr>
      </p:pic>
      <p:pic>
        <p:nvPicPr>
          <p:cNvPr id="8195" name="Picture 3" descr="C:\Users\rekom\Desktop\0c03067cf4c9e0698ab888d5f889164d.jpg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844824"/>
            <a:ext cx="4038600" cy="34048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</a:rPr>
              <a:t>Крещение Господне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smtClean="0">
                <a:solidFill>
                  <a:srgbClr val="C00000"/>
                </a:solidFill>
              </a:rPr>
              <a:t>       Праздник </a:t>
            </a:r>
            <a:r>
              <a:rPr lang="ru-RU" sz="1600" b="1" dirty="0" smtClean="0">
                <a:solidFill>
                  <a:srgbClr val="C00000"/>
                </a:solidFill>
              </a:rPr>
              <a:t>Крещения Господня завершает Святки. Отмечается в память крещения Иисуса Христа Иоанном Предтечей в водах реки Иордан. Этот праздник называют еще Богоявлением, потому, что во время крещения Иисуса Христа слетел с небес голубь, это был Дух святой, и раздался голос Бога, сказавшего, что Иисус Христос - Его возлюбленный Сын.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2050" name="Picture 2" descr="C:\Users\rekom\Desktop\0974f635ca8fa0d7b95f4fe2c096412e.pn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548680"/>
            <a:ext cx="592460" cy="862029"/>
          </a:xfrm>
          <a:prstGeom prst="rect">
            <a:avLst/>
          </a:prstGeom>
          <a:noFill/>
        </p:spPr>
      </p:pic>
      <p:pic>
        <p:nvPicPr>
          <p:cNvPr id="10242" name="Picture 2" descr="C:\Users\rekom\Desktop\1358619900-452.jpg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556792"/>
            <a:ext cx="4038600" cy="30946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Крещение Господне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На Крещение в церквах освящают воду. У православных христиан издавна существует обычай приносить домой святую воду и бережно хранить ее. Эту воду пьют, умываются ею, считая ее целебной, окропляют ею дом.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rekom\Desktop\7bb73b4070b5dd4ffb9d425682118f2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92088" cy="1080524"/>
          </a:xfrm>
          <a:prstGeom prst="rect">
            <a:avLst/>
          </a:prstGeom>
          <a:noFill/>
        </p:spPr>
      </p:pic>
      <p:pic>
        <p:nvPicPr>
          <p:cNvPr id="3074" name="Picture 2" descr="C:\Users\rekom\Desktop\0974f635ca8fa0d7b95f4fe2c096412e.pn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500528"/>
            <a:ext cx="648072" cy="942945"/>
          </a:xfrm>
          <a:prstGeom prst="rect">
            <a:avLst/>
          </a:prstGeom>
          <a:noFill/>
        </p:spPr>
      </p:pic>
      <p:pic>
        <p:nvPicPr>
          <p:cNvPr id="11266" name="Picture 2" descr="C:\Users\rekom\Desktop\341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91683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Пожалуй, самым веселым праздником на Руси можно назвать Масленицу. Этот праздник считается отголоском дохристианских времен, когда славяне еще были язычниками. В старину считалась Масленица праздником поминовения усопших. Так что сжигание масленицы это ее похороны, а блины это поминальное угощение.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12290" name="Picture 2" descr="C:\Users\rekom\Desktop\masl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800"/>
            <a:ext cx="4038600" cy="29326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Прошло время, и русский люд, жадный до веселья и отдыха, превратил грустный праздник в разудалую Масленицу. Но осталась традиция печь блины - круглые, желтые и горячие, как солнце, а к ней добавились катания на конных упряжках и санях с ледяных гор, кулачные бой, тещины посиделки. Масленичные обряды очень необычны и интересны, так как они сочетают в себе завершение периода зимних праздничных ритуалов и открытие нового, весеннего периода праздников и обрядов, которые должны были способствовать получению богатого урожая.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13314" name="Picture 2" descr="C:\Users\rekom\Desktop\15_MG_3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204864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Масленицу справляют целую неделю перед Великим постом. Причем каждый день Масленичной недели  посвящен особым ритуалам.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14338" name="Picture 2" descr="C:\Users\rekom\Desktop\18049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00808"/>
            <a:ext cx="4038600" cy="28448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Понедельник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В понедельник Масленицу встречали. В этот день из соломы делали чучело Зимы, надевали на него старую женскую одежду и с пением возили на санях по деревне. Затем чучело ставили на снежной горе, где начиналось катание на санях. Катание с гор это не просто забава, а старинный обряд, ведь считалось, что у того, кто больше раз с горы скатиться, у того и лен выше будет.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15363" name="Picture 3" descr="C:\Users\rekom\Desktop\Prazdnovanie-Maslenicy-v-restorane-Kozachok-Osokorki_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276872"/>
            <a:ext cx="3837806" cy="255488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Вторник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Вторник назывался «</a:t>
            </a:r>
            <a:r>
              <a:rPr lang="ru-RU" sz="1600" b="1" dirty="0" err="1" smtClean="0">
                <a:solidFill>
                  <a:srgbClr val="C00000"/>
                </a:solidFill>
              </a:rPr>
              <a:t>заигрыш</a:t>
            </a:r>
            <a:r>
              <a:rPr lang="ru-RU" sz="1600" b="1" dirty="0" smtClean="0">
                <a:solidFill>
                  <a:srgbClr val="C00000"/>
                </a:solidFill>
              </a:rPr>
              <a:t>». С этого дня по всей деревне начинались разного рода развлечения: катания на санях, народные гулянья, представления скоморохов и кукольных театров во главе с Петрушкой. На улицах расхаживали ряженые, в масках, разъезжавших по знакомым домам, где экспромтом устраивались веселые домашние концерты. Большими компаниями катались по городу, на тройках и на простых санях.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16386" name="Picture 2" descr="C:\Users\rekom\Desktop\1325093217_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132856"/>
            <a:ext cx="3888432" cy="25905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Обычаи и традиции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Христианство подарило русским такие замечательные праздники, как Пасха, Рождество и обряд Крещения, а язычество – Масленицу и Ивана Купалу.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5122" name="Picture 2" descr="C:\Users\rekom\Desktop\0006-paskha-pan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556792"/>
            <a:ext cx="3596208" cy="33984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Вторник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Ни одна масленичная неделя  прошлого века не обходилась без медвежьего представления. Медвежья потеха была очень популярна среди всех слоев населения больших и малых городов, сел, деревень. Дрессированные медведи смешили публику, изображая, как девушки красятся перед зеркалом, как женщины блины пекут.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17410" name="Picture 2" descr="C:\Users\rekom\Desktop\4243e71543de68c659291f8c92b5765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88840"/>
            <a:ext cx="4038600" cy="27363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Среда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Среда – лакомка открывала угощение во всех домах культовым масленичным блюдом - блинами и другими яствами. В каждой семье накрывали столы с вкусной едой, пекли блины. Повсюду появлялись торговые палатки. В них продавались горячие сбитни (напитки из воды, меда и пряностей), каленые орехи, медовые пряники. Здесь же, прямо под открытым небом, из кипящего самовара можно было выпить чаю.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18434" name="Picture 2" descr="C:\Users\rekom\Desktop\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60848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Четверг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На четверг - разгул  приходилась середина игр и веселья. Именно тогда проходили и жаркие масленичные кулачные бои.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19458" name="Picture 2" descr="C:\Users\rekom\Desktop\05_maslenica_20130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844824"/>
            <a:ext cx="3890013" cy="26602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Пятница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Если в среду зятья угощались блинами в доме у тещи, то в пятницу они устраивали у себя тещины вечера с блинами. Теща обязана была прислать с вечера все необходимое для печения блинов: сковороду, половник и прочее, а тесть посылал мешок гречневой крупы и коровье масло. Неуважение зятя к этому событию считалось бесчестием и обидой, и было поводом к вечной вражде между ним и тещей.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0482" name="Picture 2" descr="C:\Users\rekom\Desktop\Gde-bliny-tut-i-my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91683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Пятница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Вообще на Масленицу особое место отводилось теме семейно-брачных отношений: на масленицу чествовали молодоженов, поженившихся в течение прошедшего года. Молодым устраивали своеобразные смотрины в селе: ставили их к столбам ворот и заставляли целоваться у всех на глазах, забрасывали старыми лаптями или соломой, а иногда устраивали им «целовальник», когда односельчане могли прийти в дом к молодым и поцеловать молодую.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1506" name="Picture 2" descr="C:\Users\rekom\Desktop\F201303121650161088813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60848"/>
            <a:ext cx="3965011" cy="26389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Пятница, 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Традиция требовала, чтобы молодые нарядные выезжали «в люди» в расписных санях, наносили визиты всем, кто гулял у них на свадьбе, чтобы торжественно под песни скатывались с ледяной горы. Масленичная неделя проходила также во взаимных визитах двух недавно породнившихся семейств.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2530" name="Picture 2" descr="C:\Users\rekom\Desktop\eczh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2816"/>
            <a:ext cx="4038600" cy="26907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Суббота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Суббота в Масленичной неделе была посвящена </a:t>
            </a:r>
            <a:r>
              <a:rPr lang="ru-RU" sz="1600" b="1" dirty="0" err="1" smtClean="0">
                <a:solidFill>
                  <a:srgbClr val="C00000"/>
                </a:solidFill>
              </a:rPr>
              <a:t>золовкиным</a:t>
            </a:r>
            <a:r>
              <a:rPr lang="ru-RU" sz="1600" b="1" dirty="0" smtClean="0">
                <a:solidFill>
                  <a:srgbClr val="C00000"/>
                </a:solidFill>
              </a:rPr>
              <a:t> посиделкам. Молодые невестки принимали у себя родных.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3554" name="Picture 2" descr="C:\Users\rekom\Desktop\0d0b02748f05ca0b8b2e7894e12bba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844824"/>
            <a:ext cx="3750568" cy="28129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 - Воскресенье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Воскресенье получило название «Прощенное». В этот день близкие люди просили друг у друга прощения за все причиненные им обиды и неприятности. По вечерам принято было посещать кладбища и «прощаться» с умершими. В последний день Масленичной недели происходит самое интересное действо - проводы Масленицы с торжественным сжиганием чучела Зимы.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4578" name="Picture 2" descr="C:\Users\rekom\Desktop\cd66dcb63e3f37ac510ef9ce2295b5a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844824"/>
            <a:ext cx="4038600" cy="303205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Прощание с Масленицей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Прощание с Масленицей завершалось в первый день Великого поста - Чистый понедельник, который считали днем очищения от греха и скоромной пищи. В Чистый понедельник обязательно мылись в бане, а женщины мыли посуду, очищая ее от жира и остатков скоромного.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5602" name="Picture 2" descr="C:\Users\rekom\Desktop\5f0d51a93f4600f257bf2da9a5d64341-thumb-690x1500-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772816"/>
            <a:ext cx="4038600" cy="30318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Масленица – это символ русских народных праздников с тысячелетней историей. Ни в одной стране мира не празднуют ничего подобного!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6626" name="Picture 2" descr="C:\Users\rekom\Desktop\24442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91683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Пасха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Пасха – это светлый праздник воскресения Христа. Этот праздник пришел на Русь из Византии вместе с крещением в конце X века. С тех пор по всей России широко, красиво и торжественно отмечают этот христианский праздник.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73629356_0_65a0e_38d90fe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1278771" cy="1141113"/>
          </a:xfrm>
          <a:prstGeom prst="rect">
            <a:avLst/>
          </a:prstGeom>
          <a:noFill/>
        </p:spPr>
      </p:pic>
      <p:pic>
        <p:nvPicPr>
          <p:cNvPr id="1026" name="Picture 2" descr="C:\Users\rekom\Desktop\0_6b59a_534e634d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54008"/>
            <a:ext cx="3816424" cy="29068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Для иностранных гостей, прибывших в Россию, считается большой удачей попасть на празднование Масленицы. Ведь это означает прикоснуться к настоящей русской экзотике, попасть на живые страницы русской истории, воочию увидеть самобытные традиции самого большого государства в мире. Сегодня в России Масленицу празднуют, как и в старину, с большим размахом, массовыми народными гуляниями, забавами и играми.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7650" name="Picture 2" descr="C:\Users\rekom\Desktop\f3b6e15c5301ae473a97d21c24d1ce20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628800"/>
            <a:ext cx="3749625" cy="37496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Символ Масленицы, конечно, блины – круглые, румяные с традиционной начинкой: красной икрой, квашеной капустой, грибами, вареньем… Отведать на морозе вкуснейших обжигающих блинов ни с чем не сравнимое удовольствие, после которого самое время окунуться в настоящий водоворот масленичных забав: на санях кататься, лепить снежный дом или хороводы водить.</a:t>
            </a:r>
            <a:r>
              <a:rPr lang="ru-RU" sz="1600" b="1" dirty="0" smtClean="0"/>
              <a:t> </a:t>
            </a:r>
            <a:endParaRPr lang="ru-RU" sz="1600" b="1" dirty="0"/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8674" name="Picture 2" descr="C:\Users\rekom\Desktop\754963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16832"/>
            <a:ext cx="4038600" cy="31420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Словом, веселись, сколь душе угодно, ведь на следующий день начинается Великий Пост, в который по христианским обычаям веселиться и чревоугодничать уже нельзя. А завершается Масленица торжественным сжиганием чучела Зимы, которое символически означает проводы зимних холодов и наступление долгожданной весны, от которой ждали хорошего урожая.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296144" cy="981829"/>
          </a:xfrm>
          <a:prstGeom prst="rect">
            <a:avLst/>
          </a:prstGeom>
          <a:noFill/>
        </p:spPr>
      </p:pic>
      <p:pic>
        <p:nvPicPr>
          <p:cNvPr id="29698" name="Picture 2" descr="C:\Users\rekom\Desktop\e5b2c525627a9df5705fabc6cb127ec7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60848"/>
            <a:ext cx="4038600" cy="27386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</a:t>
            </a:r>
            <a:r>
              <a:rPr lang="ru-RU" sz="3200" b="1" dirty="0" smtClean="0">
                <a:solidFill>
                  <a:srgbClr val="9900CC"/>
                </a:solidFill>
              </a:rPr>
              <a:t>Обычаи и традиции русского народа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Презентацию подготовила </a:t>
            </a:r>
            <a:r>
              <a:rPr lang="ru-RU" sz="2800" b="1" dirty="0" err="1" smtClean="0">
                <a:solidFill>
                  <a:srgbClr val="C00000"/>
                </a:solidFill>
              </a:rPr>
              <a:t>Сироштанова</a:t>
            </a:r>
            <a:r>
              <a:rPr lang="ru-RU" sz="2800" b="1" dirty="0" smtClean="0">
                <a:solidFill>
                  <a:srgbClr val="C00000"/>
                </a:solidFill>
              </a:rPr>
              <a:t> Е.А., </a:t>
            </a:r>
          </a:p>
          <a:p>
            <a:pPr>
              <a:buNone/>
            </a:pPr>
            <a:r>
              <a:rPr lang="ru-RU" sz="2800" b="1" smtClean="0">
                <a:solidFill>
                  <a:srgbClr val="C00000"/>
                </a:solidFill>
              </a:rPr>
              <a:t>               МБОУ </a:t>
            </a:r>
            <a:r>
              <a:rPr lang="ru-RU" sz="2800" b="1" dirty="0" smtClean="0">
                <a:solidFill>
                  <a:srgbClr val="C00000"/>
                </a:solidFill>
              </a:rPr>
              <a:t>СОШ № 76, п. Гигант, 2014 год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623374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1296144" cy="9818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Пасха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sz="1600" b="1" dirty="0" smtClean="0">
                <a:solidFill>
                  <a:srgbClr val="C00000"/>
                </a:solidFill>
              </a:rPr>
              <a:t>Накануне Пасхи во всех храмах проходят всенощные бдения и крестный ход вокруг церкви. К этому времени уже во всех домах испекли традиционную праздничную выпечку – куличи, которые символизируют собой тело Христа, и выкрасили яйца. И прямо с утра, верующие отправляются по домам с угощением, даря другу крашеные яйца, приговаривая при этом: «Христос воскрес!» - «Воистину воскрес!». 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73629356_0_65a0e_38d90fe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1278771" cy="1141113"/>
          </a:xfrm>
          <a:prstGeom prst="rect">
            <a:avLst/>
          </a:prstGeom>
          <a:noFill/>
        </p:spPr>
      </p:pic>
      <p:pic>
        <p:nvPicPr>
          <p:cNvPr id="2" name="Picture 2" descr="C:\Users\rekom\Desktop\pas-k-i-09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628800"/>
            <a:ext cx="3528392" cy="41779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Пасха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Этот обычай приветствия-поздравления, сопровождаемый </a:t>
            </a:r>
            <a:r>
              <a:rPr lang="ru-RU" sz="1600" b="1" dirty="0" err="1" smtClean="0">
                <a:solidFill>
                  <a:srgbClr val="C00000"/>
                </a:solidFill>
              </a:rPr>
              <a:t>обниманиями</a:t>
            </a:r>
            <a:r>
              <a:rPr lang="ru-RU" sz="1600" b="1" dirty="0" smtClean="0">
                <a:solidFill>
                  <a:srgbClr val="C00000"/>
                </a:solidFill>
              </a:rPr>
              <a:t> и поцелуями, получил название «христосование». Праздник христианской Пасхи продолжается семь дней и называется Святой неделей или </a:t>
            </a:r>
            <a:r>
              <a:rPr lang="ru-RU" sz="1600" b="1" dirty="0" err="1" smtClean="0">
                <a:solidFill>
                  <a:srgbClr val="C00000"/>
                </a:solidFill>
              </a:rPr>
              <a:t>Седьмицей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73629356_0_65a0e_38d90fe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1278771" cy="1141113"/>
          </a:xfrm>
          <a:prstGeom prst="rect">
            <a:avLst/>
          </a:prstGeom>
          <a:noFill/>
        </p:spPr>
      </p:pic>
      <p:pic>
        <p:nvPicPr>
          <p:cNvPr id="3074" name="Picture 2" descr="C:\Users\rekom\Desktop\6777-ya.timkas-prazdniki-azar-016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12776"/>
            <a:ext cx="3812232" cy="39425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Пасха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Пасха это день обильного угощения. После Великого Поста на стол в этот день выставляются самые разные и вкусные блюда. И среди них первое место занимают ритуальные кушанья. И, прежде всего, это пасхи, куличи и крашеные яйца.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73629356_0_65a0e_38d90fe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1278771" cy="1141113"/>
          </a:xfrm>
          <a:prstGeom prst="rect">
            <a:avLst/>
          </a:prstGeom>
          <a:noFill/>
        </p:spPr>
      </p:pic>
      <p:pic>
        <p:nvPicPr>
          <p:cNvPr id="4100" name="Picture 4" descr="C:\Users\rekom\Desktop\100562512_173221624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340768"/>
            <a:ext cx="3762375" cy="4476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CC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Пасха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600" b="1" dirty="0" smtClean="0">
                <a:solidFill>
                  <a:srgbClr val="C00000"/>
                </a:solidFill>
              </a:rPr>
              <a:t>Яйцо, которое традиционно красилось в красные цвета и его оттенки, стало обязательным атрибутом и символом христианской Пасхи с XII века. А кулич всегда выпекали из дрожжевого теста, высоким и круглым. Сверху кулич украшают изображением креста. Считается, что если пасхальный хлеб удался, то в семье все будет благополучно. При еде кулич разрезают не вдоль, а поперек, сохраняя верхушку целой, чтобы покрывать ее оставшуюся часть кулича.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73629356_0_65a0e_38d90fe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1278771" cy="1141113"/>
          </a:xfrm>
          <a:prstGeom prst="rect">
            <a:avLst/>
          </a:prstGeom>
          <a:noFill/>
        </p:spPr>
      </p:pic>
      <p:pic>
        <p:nvPicPr>
          <p:cNvPr id="6147" name="Picture 3" descr="C:\Users\rekom\Desktop\600_Easter-Eggs-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448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Пасха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И, конечно же, по старому русскому обычаю в эти пасхальные дни посылались и разносились дары бедным и неимущим, родственникам и совсем не знакомым людям в сиротские приюты, больницы и тюрьмы. Не обделялись и нищие странники - ведь в народе говорили, что «от Пасхи до Вознесения странствует по земле Христос с апостолами, испытывая милосердие и доброту каждого».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73629356_0_65a0e_38d90fe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1278771" cy="1141113"/>
          </a:xfrm>
          <a:prstGeom prst="rect">
            <a:avLst/>
          </a:prstGeom>
          <a:noFill/>
        </p:spPr>
      </p:pic>
      <p:pic>
        <p:nvPicPr>
          <p:cNvPr id="7170" name="Picture 2" descr="C:\Users\rekom\Desktop\73653147_57296724_88017831997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340768"/>
            <a:ext cx="3762375" cy="4476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2160</Words>
  <Application>Microsoft Office PowerPoint</Application>
  <PresentationFormat>Экран (4:3)</PresentationFormat>
  <Paragraphs>151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        Обычаи и традиции</vt:lpstr>
      <vt:lpstr>       Обычаи и традиции</vt:lpstr>
      <vt:lpstr>      Пасха</vt:lpstr>
      <vt:lpstr>      Пасха</vt:lpstr>
      <vt:lpstr>        Пасха</vt:lpstr>
      <vt:lpstr>      Пасха</vt:lpstr>
      <vt:lpstr>        Пасха</vt:lpstr>
      <vt:lpstr>         Пасха</vt:lpstr>
      <vt:lpstr>        Рождество Христово</vt:lpstr>
      <vt:lpstr>        Рождественский пост</vt:lpstr>
      <vt:lpstr>        Канун Рождества</vt:lpstr>
      <vt:lpstr>        Канун Рождества</vt:lpstr>
      <vt:lpstr>        Канун Рождества</vt:lpstr>
      <vt:lpstr>         Канун Рождества</vt:lpstr>
      <vt:lpstr>        Канун Рождества</vt:lpstr>
      <vt:lpstr>        Рождество Христово</vt:lpstr>
      <vt:lpstr>        Рождественские святки</vt:lpstr>
      <vt:lpstr>        Рождественские святки</vt:lpstr>
      <vt:lpstr>        Рождественские святки</vt:lpstr>
      <vt:lpstr>        Рождественские святки</vt:lpstr>
      <vt:lpstr>           Крещение Господне</vt:lpstr>
      <vt:lpstr>             Крещение Господне</vt:lpstr>
      <vt:lpstr>            Крещение Господне</vt:lpstr>
      <vt:lpstr>        Масленица</vt:lpstr>
      <vt:lpstr>         Масленица</vt:lpstr>
      <vt:lpstr>       Масленица</vt:lpstr>
      <vt:lpstr>         Масленица - Понедельник</vt:lpstr>
      <vt:lpstr>         Масленица - Вторник</vt:lpstr>
      <vt:lpstr>         Масленица - Вторник</vt:lpstr>
      <vt:lpstr>         Масленица - Среда</vt:lpstr>
      <vt:lpstr>         Масленица - Четверг</vt:lpstr>
      <vt:lpstr>         Масленица - Пятница</vt:lpstr>
      <vt:lpstr>        Масленица - Пятница</vt:lpstr>
      <vt:lpstr>         Пятница, Масленица</vt:lpstr>
      <vt:lpstr>        Масленица - Суббота</vt:lpstr>
      <vt:lpstr>          Масленица - Воскресенье</vt:lpstr>
      <vt:lpstr>          Прощание с Масленицей</vt:lpstr>
      <vt:lpstr>         Масленица</vt:lpstr>
      <vt:lpstr>         Масленица</vt:lpstr>
      <vt:lpstr>        Масленица</vt:lpstr>
      <vt:lpstr>        Масленица</vt:lpstr>
      <vt:lpstr>             Обычаи и традиции русского народа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rekom</cp:lastModifiedBy>
  <cp:revision>69</cp:revision>
  <dcterms:created xsi:type="dcterms:W3CDTF">2014-07-08T17:34:18Z</dcterms:created>
  <dcterms:modified xsi:type="dcterms:W3CDTF">2014-07-17T20:45:37Z</dcterms:modified>
</cp:coreProperties>
</file>