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57" r:id="rId12"/>
    <p:sldId id="256" r:id="rId13"/>
    <p:sldId id="268" r:id="rId14"/>
    <p:sldId id="269" r:id="rId15"/>
    <p:sldId id="272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DAD32A-53AD-4829-8C11-AFAF73C3D62E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A4CB1B-6607-46BB-A22D-DDD93E6451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9%20maya%20'Den'%20pobedy'%201945.240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ser\Desktop\Bitva%20za%20Berlin.240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ser\Desktop\9%20maya%20'Den'%20pobedy'%201945.240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_903a9_73d36fd9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532308" cy="49562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тыл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3442493" cy="2581870"/>
          </a:xfrm>
        </p:spPr>
      </p:pic>
      <p:pic>
        <p:nvPicPr>
          <p:cNvPr id="6" name="Содержимое 5" descr="8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6761" y="2060848"/>
            <a:ext cx="4301277" cy="28803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9 maya 'Den' pobedy' 1945.24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8438990" cy="474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Окончание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Великой Отечественной войны.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Bitva za Berlin.240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06925" y="2343150"/>
            <a:ext cx="3048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log.iluh.in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5091" y="1600200"/>
            <a:ext cx="6053818" cy="4708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Потсдамская конференция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1.Когда и где проходила?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2.Какие страны приняли участие в работе конференции?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3.Какие проблемы решались на конференции?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Нюрнбергский процесс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 smtClean="0">
                <a:solidFill>
                  <a:schemeClr val="bg1"/>
                </a:solidFill>
              </a:rPr>
              <a:t>Когда и где проходил?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-Какие вопросы решались?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Ответы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   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   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   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   б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   б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4293096"/>
          <a:ext cx="6552728" cy="260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923"/>
                <a:gridCol w="3300805"/>
              </a:tblGrid>
              <a:tr h="38667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правильных ответов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</a:tr>
              <a:tr h="3866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5</a:t>
                      </a:r>
                      <a:endParaRPr lang="ru-RU" dirty="0"/>
                    </a:p>
                  </a:txBody>
                  <a:tcPr/>
                </a:tc>
              </a:tr>
              <a:tr h="41340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4</a:t>
                      </a:r>
                      <a:endParaRPr lang="ru-RU" dirty="0"/>
                    </a:p>
                  </a:txBody>
                  <a:tcPr/>
                </a:tc>
              </a:tr>
              <a:tr h="3866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3</a:t>
                      </a:r>
                      <a:endParaRPr lang="ru-RU" dirty="0"/>
                    </a:p>
                  </a:txBody>
                  <a:tcPr/>
                </a:tc>
              </a:tr>
              <a:tr h="3866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66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9 maya 'Den' pobedy' 1945.240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06925" y="2343150"/>
            <a:ext cx="3048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2302086_sbig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29" b="629"/>
          <a:stretch>
            <a:fillRect/>
          </a:stretch>
        </p:blipFill>
        <p:spPr>
          <a:xfrm>
            <a:off x="899592" y="1124744"/>
            <a:ext cx="7662084" cy="553372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b12c96de6531803819f5e4faa5ab5f6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01" r="420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катюша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talingr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436" b="843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43865"/>
            <a:ext cx="5501891" cy="54654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01042724_large_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456" b="94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418562144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19" r="101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4535065" cy="3384376"/>
          </a:xfrm>
        </p:spPr>
      </p:pic>
      <p:pic>
        <p:nvPicPr>
          <p:cNvPr id="6" name="Содержимое 5" descr="тыл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348880"/>
            <a:ext cx="3552395" cy="266429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263</TotalTime>
  <Words>66</Words>
  <Application>Microsoft Office PowerPoint</Application>
  <PresentationFormat>Экран (4:3)</PresentationFormat>
  <Paragraphs>22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Окончание Великой Отечественной войны.</vt:lpstr>
      <vt:lpstr>Слайд 13</vt:lpstr>
      <vt:lpstr>Слайд 14</vt:lpstr>
      <vt:lpstr>Потсдамская конференция</vt:lpstr>
      <vt:lpstr>Нюрнбергский процесс</vt:lpstr>
      <vt:lpstr>Ответы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Окончание Великой Отечественной войны.</dc:title>
  <dc:creator>user</dc:creator>
  <cp:lastModifiedBy>user</cp:lastModifiedBy>
  <cp:revision>30</cp:revision>
  <dcterms:created xsi:type="dcterms:W3CDTF">2014-01-22T12:17:58Z</dcterms:created>
  <dcterms:modified xsi:type="dcterms:W3CDTF">2014-01-26T09:06:46Z</dcterms:modified>
</cp:coreProperties>
</file>