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6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A0D4-4EED-4143-8CD4-54EA482096CA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28210-6B50-41FA-A3ED-7D3A6F456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2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D1B9-96FD-43AC-A1DB-B86A1BCCCB2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6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0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9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5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4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8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8E12-4130-460E-AF27-1E899969BFDC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BE2B-05B0-463E-96D1-A4EF3D5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3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slide" Target="slide2.xml"/><Relationship Id="rId5" Type="http://schemas.openxmlformats.org/officeDocument/2006/relationships/image" Target="../media/image17.gif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7705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ГБОУ ДПО ЦПКС СПб</a:t>
            </a:r>
            <a:endParaRPr lang="ru-RU" sz="1600" b="1" dirty="0">
              <a:latin typeface="Georgia" pitchFamily="18" charset="0"/>
            </a:endParaRPr>
          </a:p>
          <a:p>
            <a:pPr algn="ctr"/>
            <a:r>
              <a:rPr lang="ru-RU" sz="1600" b="1" dirty="0">
                <a:latin typeface="Georgia" pitchFamily="18" charset="0"/>
              </a:rPr>
              <a:t>«Региональный  центр оценки качества образования </a:t>
            </a:r>
            <a:endParaRPr lang="ru-RU" sz="1600" b="1" dirty="0" smtClean="0">
              <a:latin typeface="Georgia" pitchFamily="18" charset="0"/>
            </a:endParaRPr>
          </a:p>
          <a:p>
            <a:pPr algn="ctr"/>
            <a:r>
              <a:rPr lang="ru-RU" sz="1600" b="1" dirty="0" smtClean="0">
                <a:latin typeface="Georgia" pitchFamily="18" charset="0"/>
              </a:rPr>
              <a:t>и </a:t>
            </a:r>
            <a:r>
              <a:rPr lang="ru-RU" sz="1600" b="1" dirty="0">
                <a:latin typeface="Georgia" pitchFamily="18" charset="0"/>
              </a:rPr>
              <a:t>информационных технологий»</a:t>
            </a:r>
          </a:p>
        </p:txBody>
      </p:sp>
      <p:sp>
        <p:nvSpPr>
          <p:cNvPr id="5" name="Text Box 4"/>
          <p:cNvSpPr>
            <a:spLocks noChangeArrowheads="1"/>
          </p:cNvSpPr>
          <p:nvPr/>
        </p:nvSpPr>
        <p:spPr bwMode="auto">
          <a:xfrm>
            <a:off x="539552" y="1340768"/>
            <a:ext cx="825817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ru-RU" sz="2000" b="1" dirty="0">
                <a:latin typeface="Georgia" pitchFamily="18" charset="0"/>
              </a:rPr>
              <a:t>Курсовая работа за курс </a:t>
            </a:r>
          </a:p>
          <a:p>
            <a:pPr algn="ctr">
              <a:spcAft>
                <a:spcPts val="600"/>
              </a:spcAft>
            </a:pPr>
            <a:r>
              <a:rPr lang="ru-RU" sz="2000" b="1" dirty="0">
                <a:latin typeface="Georgia" pitchFamily="18" charset="0"/>
              </a:rPr>
              <a:t>«ИКТ в практике работы учителя-предметника»</a:t>
            </a:r>
            <a:endParaRPr lang="en-US" sz="2000" b="1" dirty="0">
              <a:latin typeface="Georgia" pitchFamily="18" charset="0"/>
            </a:endParaRPr>
          </a:p>
          <a:p>
            <a:pPr algn="ctr">
              <a:lnSpc>
                <a:spcPts val="3100"/>
              </a:lnSpc>
            </a:pPr>
            <a:r>
              <a:rPr lang="ru-RU" sz="2200" dirty="0" smtClean="0">
                <a:latin typeface="Georgia" pitchFamily="18" charset="0"/>
              </a:rPr>
              <a:t>Электронные материалы для закрепления и контроля знаний учащихся 9-го класса по поэме Н.В. Гоголя </a:t>
            </a:r>
          </a:p>
          <a:p>
            <a:pPr algn="ctr">
              <a:lnSpc>
                <a:spcPts val="3100"/>
              </a:lnSpc>
            </a:pPr>
            <a:r>
              <a:rPr lang="ru-RU" sz="2200" dirty="0" smtClean="0">
                <a:latin typeface="Georgia" pitchFamily="18" charset="0"/>
              </a:rPr>
              <a:t>«Мертвые души»</a:t>
            </a:r>
            <a:endParaRPr lang="ru-RU" sz="2200" b="1" dirty="0">
              <a:latin typeface="Georgia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91880" y="3933056"/>
            <a:ext cx="527278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Georgia" pitchFamily="18" charset="0"/>
              </a:rPr>
              <a:t>Работу выполнила  слушатель группы </a:t>
            </a:r>
            <a:r>
              <a:rPr lang="ru-RU" dirty="0" smtClean="0">
                <a:latin typeface="Georgia" pitchFamily="18" charset="0"/>
              </a:rPr>
              <a:t>р13.01.01 Малявина Надежда Леонидовна,  </a:t>
            </a:r>
          </a:p>
          <a:p>
            <a:r>
              <a:rPr lang="ru-RU" dirty="0" smtClean="0">
                <a:latin typeface="Georgia" pitchFamily="18" charset="0"/>
              </a:rPr>
              <a:t>учитель русского языка и литературы </a:t>
            </a:r>
          </a:p>
          <a:p>
            <a:endParaRPr lang="ru-RU" dirty="0">
              <a:latin typeface="Georgia" pitchFamily="18" charset="0"/>
            </a:endParaRPr>
          </a:p>
          <a:p>
            <a:pPr>
              <a:spcAft>
                <a:spcPts val="1200"/>
              </a:spcAft>
            </a:pPr>
            <a:r>
              <a:rPr lang="ru-RU" dirty="0" smtClean="0">
                <a:latin typeface="Georgia" pitchFamily="18" charset="0"/>
              </a:rPr>
              <a:t>Преподаватель</a:t>
            </a:r>
            <a:r>
              <a:rPr lang="ru-RU" dirty="0">
                <a:latin typeface="Georgia" pitchFamily="18" charset="0"/>
              </a:rPr>
              <a:t>: Смирнова З. Ю.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95625" y="6021388"/>
            <a:ext cx="29527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Georgia" pitchFamily="18" charset="0"/>
              </a:rPr>
              <a:t>Санкт -Петербург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Georgia" pitchFamily="18" charset="0"/>
              </a:rPr>
              <a:t>2013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8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74511"/>
              </p:ext>
            </p:extLst>
          </p:nvPr>
        </p:nvGraphicFramePr>
        <p:xfrm>
          <a:off x="467544" y="1628800"/>
          <a:ext cx="8136904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008112"/>
                <a:gridCol w="1008112"/>
                <a:gridCol w="961882"/>
                <a:gridCol w="1025022"/>
                <a:gridCol w="893416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Узнай героя</a:t>
                      </a:r>
                      <a:endParaRPr lang="ru-RU" sz="32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2" action="ppaction://hlinksldjump"/>
                        </a:rPr>
                        <a:t>1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3" action="ppaction://hlinksldjump"/>
                        </a:rPr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4" action="ppaction://hlinksldjump"/>
                        </a:rPr>
                        <a:t>3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5" action="ppaction://hlinksldjump"/>
                        </a:rPr>
                        <a:t>4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4" action="ppaction://hlinksldjump"/>
                        </a:rPr>
                        <a:t>5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 ком речь?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5" action="ppaction://hlinksldjump"/>
                        </a:rPr>
                        <a:t>1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" action="ppaction://noaction"/>
                        </a:rPr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" action="ppaction://noaction"/>
                        </a:rPr>
                        <a:t>3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6" action="ppaction://hlinksldjump"/>
                        </a:rPr>
                        <a:t>4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7" action="ppaction://hlinksldjump"/>
                        </a:rPr>
                        <a:t>5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Cambria" panose="02040503050406030204" pitchFamily="18" charset="0"/>
                        </a:rPr>
                        <a:t>Кому принадлежит?</a:t>
                      </a:r>
                      <a:endParaRPr lang="ru-RU" sz="3200" b="1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" action="ppaction://noaction"/>
                        </a:rPr>
                        <a:t>1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rId8" action="ppaction://hlinksldjump"/>
                        </a:rPr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" action="ppaction://noaction"/>
                        </a:rPr>
                        <a:t>3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" action="ppaction://noaction"/>
                        </a:rPr>
                        <a:t>4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hlinkClick r:id="" action="ppaction://noaction"/>
                        </a:rPr>
                        <a:t>5</a:t>
                      </a:r>
                      <a:endParaRPr lang="ru-RU" sz="4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260648"/>
            <a:ext cx="7417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Выбери номер вопроса</a:t>
            </a:r>
            <a:endParaRPr lang="ru-RU" sz="54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i="1" dirty="0" smtClean="0">
                <a:latin typeface="Cambria" pitchFamily="18" charset="0"/>
              </a:rPr>
              <a:t>Кому принадлежит?</a:t>
            </a:r>
            <a:endParaRPr lang="ru-RU" i="1" dirty="0">
              <a:latin typeface="Cambria" pitchFamily="18" charset="0"/>
            </a:endParaRPr>
          </a:p>
        </p:txBody>
      </p:sp>
      <p:pic>
        <p:nvPicPr>
          <p:cNvPr id="2050" name="Picture 2" descr="Z:\p13.01.01\Малявина Надежда Леонидовна\курсовая\собака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95536" y="1556792"/>
            <a:ext cx="2847975" cy="22860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1" name="Picture 3" descr="Z:\p13.01.01\Малявина Надежда Леонидовна\курсовая\шарман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196752"/>
            <a:ext cx="2611536" cy="2799820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4725144"/>
            <a:ext cx="18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Чичиков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491880" y="4797152"/>
            <a:ext cx="18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Ноздрев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588224" y="4725144"/>
            <a:ext cx="2232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Собакевич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35696" y="5517232"/>
            <a:ext cx="18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Манилов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292080" y="5517232"/>
            <a:ext cx="216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Плюшкин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026" name="Picture 2" descr="C:\Users\Анна\Documents\мама\ИКТ РЦОК 2013\мертвые души\images (3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30601">
            <a:off x="5907152" y="2258398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8618487" y="63217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22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prstClr val="black"/>
                </a:solidFill>
                <a:latin typeface="Cambria" pitchFamily="18" charset="0"/>
              </a:rPr>
              <a:t>Кому принадлежит?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5733255"/>
            <a:ext cx="1687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Чичиков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6829" y="4869159"/>
            <a:ext cx="1805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Манилов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4869160"/>
            <a:ext cx="16614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Ноздрев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5733256"/>
            <a:ext cx="2049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Собакевич</a:t>
            </a:r>
            <a:endParaRPr lang="ru-RU" sz="3200" i="1" dirty="0">
              <a:solidFill>
                <a:prstClr val="black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4869160"/>
            <a:ext cx="1936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Плюшкин</a:t>
            </a:r>
          </a:p>
        </p:txBody>
      </p:sp>
      <p:pic>
        <p:nvPicPr>
          <p:cNvPr id="1026" name="Picture 2" descr="C:\Users\Анна\Documents\мама\ИКТ РЦОК 2013\мертвые души\26101-2a-b_enl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61579"/>
            <a:ext cx="2597521" cy="259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на\Documents\мама\ИКТ РЦОК 2013\мертвые души\1000055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754" y="2044080"/>
            <a:ext cx="2490718" cy="123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нна\Documents\мама\ИКТ РЦОК 2013\мертвые души\77541_i_06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34" y="1844824"/>
            <a:ext cx="2343475" cy="194421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48464" y="65253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prstClr val="black"/>
                </a:solidFill>
                <a:latin typeface="Cambria" pitchFamily="18" charset="0"/>
              </a:rPr>
              <a:t>Кому принадлежит?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085184"/>
            <a:ext cx="1687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Чичиков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5877272"/>
            <a:ext cx="1805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Манилов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5076473"/>
            <a:ext cx="16614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Ноздрев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54091" y="5949280"/>
            <a:ext cx="2049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Собакевич</a:t>
            </a:r>
            <a:endParaRPr lang="ru-RU" sz="3200" i="1" dirty="0">
              <a:solidFill>
                <a:prstClr val="black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7340" y="5085184"/>
            <a:ext cx="1936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Плюшкин</a:t>
            </a:r>
          </a:p>
        </p:txBody>
      </p:sp>
      <p:pic>
        <p:nvPicPr>
          <p:cNvPr id="3074" name="Picture 2" descr="C:\Users\Анна\Documents\мама\ИКТ РЦОК 2013\мертвые души\iii_kandeljabr_zenshina_s_kuvshinom_na_golove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1934436" cy="270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на\Documents\мама\ИКТ РЦОК 2013\мертвые души\92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2125216" cy="212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нна\Documents\мама\ИКТ РЦОК 2013\мертвые души\RA-Old-Gowrie-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3"/>
            <a:ext cx="1717997" cy="114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Анна\Documents\мама\ИКТ РЦОК 2013\мертвые души\angliyskiy_yazyk_90834.jpe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>
            <a:fillRect/>
          </a:stretch>
        </p:blipFill>
        <p:spPr bwMode="auto">
          <a:xfrm>
            <a:off x="5508104" y="1412776"/>
            <a:ext cx="3312368" cy="219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604448" y="64620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6" action="ppaction://hlinksldjump"/>
              </a:rPr>
              <a:t>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00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prstClr val="black"/>
                </a:solidFill>
                <a:latin typeface="Cambria" pitchFamily="18" charset="0"/>
              </a:rPr>
              <a:t>Кому принадлежит?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967" y="4195585"/>
            <a:ext cx="1687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Чичиков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4750923"/>
            <a:ext cx="1805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Манилов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27565" y="4293096"/>
            <a:ext cx="2098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Коробочка</a:t>
            </a:r>
            <a:endParaRPr lang="ru-RU" sz="3200" i="1" dirty="0">
              <a:solidFill>
                <a:prstClr val="black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7391" y="5335698"/>
            <a:ext cx="2049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Собакевич</a:t>
            </a:r>
            <a:endParaRPr lang="ru-RU" sz="3200" i="1" dirty="0">
              <a:solidFill>
                <a:prstClr val="black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967" y="5517232"/>
            <a:ext cx="1936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Плюшкин</a:t>
            </a:r>
          </a:p>
        </p:txBody>
      </p:sp>
      <p:pic>
        <p:nvPicPr>
          <p:cNvPr id="4098" name="Picture 2" descr="C:\Users\Анна\Documents\мама\ИКТ РЦОК 2013\мертвые души\meloch.jp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148" y="1484784"/>
            <a:ext cx="2400267" cy="1800200"/>
          </a:xfrm>
          <a:prstGeom prst="ellipse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нна\Documents\мама\ИКТ РЦОК 2013\мертвые души\f05_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989">
            <a:off x="3209479" y="2377301"/>
            <a:ext cx="2501345" cy="96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нна\Documents\мама\ИКТ РЦОК 2013\мертвые души\5641135fd03fd2e8948e5506047a0fe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0"/>
          <a:stretch>
            <a:fillRect/>
          </a:stretch>
        </p:blipFill>
        <p:spPr bwMode="auto">
          <a:xfrm>
            <a:off x="467544" y="1153542"/>
            <a:ext cx="2124236" cy="270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48464" y="63720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38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mph" presetSubtype="0" fill="hold" grpId="0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prstClr val="black"/>
                </a:solidFill>
                <a:latin typeface="Cambria" pitchFamily="18" charset="0"/>
              </a:rPr>
              <a:t>Кому принадлежит?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6979" y="5661248"/>
            <a:ext cx="1687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Чичиков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43222" y="5733256"/>
            <a:ext cx="1805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Манилов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797152"/>
            <a:ext cx="16614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Ноздрев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7030" y="5733256"/>
            <a:ext cx="2098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Коробочка</a:t>
            </a:r>
            <a:endParaRPr lang="ru-RU" sz="3200" i="1" dirty="0">
              <a:solidFill>
                <a:prstClr val="black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4869160"/>
            <a:ext cx="1936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i="1" dirty="0">
                <a:solidFill>
                  <a:prstClr val="black"/>
                </a:solidFill>
                <a:latin typeface="Cambria" pitchFamily="18" charset="0"/>
                <a:ea typeface="+mj-ea"/>
                <a:cs typeface="+mj-cs"/>
              </a:rPr>
              <a:t>Плюшкин</a:t>
            </a:r>
          </a:p>
        </p:txBody>
      </p:sp>
      <p:pic>
        <p:nvPicPr>
          <p:cNvPr id="2050" name="Picture 2" descr="C:\Users\Анна\Documents\мама\ИКТ РЦОК 2013\мертвые души\100112864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567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на\Documents\мама\ИКТ РЦОК 2013\мертвые души\110362_th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нна\Documents\мама\ИКТ РЦОК 2013\мертвые души\images (2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537" y="4448196"/>
            <a:ext cx="377000" cy="23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нна\Documents\мама\ИКТ РЦОК 2013\мертвые души\pic_08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18887"/>
            <a:ext cx="405636" cy="21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нна\Documents\мама\ИКТ РЦОК 2013\мертвые души\pr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49522"/>
            <a:ext cx="360040" cy="46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нна\Documents\мама\ИКТ РЦОК 2013\мертвые души\Павлинье_перо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8" y="3138761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нна\Documents\мама\ИКТ РЦОК 2013\мертвые души\913a2042056b208a50ba8f7e20ada74f.jpe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85" y="3464282"/>
            <a:ext cx="866489" cy="62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нна\Documents\мама\ИКТ РЦОК 2013\мертвые души\43c3904048fead9a42b7135790ad84cc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1446684" cy="43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нна\Documents\мама\ИКТ РЦОК 2013\мертвые души\73532914_3598463_13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1171743" cy="85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1" action="ppaction://hlinksldjump"/>
          </p:cNvPr>
          <p:cNvSpPr txBox="1"/>
          <p:nvPr/>
        </p:nvSpPr>
        <p:spPr>
          <a:xfrm>
            <a:off x="8676456" y="6318031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9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Экран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Кому принадлежит?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Малявина Анна</dc:creator>
  <cp:lastModifiedBy>Малявина Анна</cp:lastModifiedBy>
  <cp:revision>2</cp:revision>
  <dcterms:created xsi:type="dcterms:W3CDTF">2013-12-08T16:26:35Z</dcterms:created>
  <dcterms:modified xsi:type="dcterms:W3CDTF">2013-12-08T16:29:13Z</dcterms:modified>
</cp:coreProperties>
</file>