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7D3B0-1690-453C-9A7F-F1C009548F2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B5C38-94FB-449D-9EE1-CE9D11AB8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Хлопните,</a:t>
            </a:r>
            <a:r>
              <a:rPr lang="ru-RU" baseline="0" dirty="0" smtClean="0"/>
              <a:t> </a:t>
            </a:r>
            <a:r>
              <a:rPr lang="ru-RU" baseline="0" dirty="0" smtClean="0"/>
              <a:t>к</a:t>
            </a:r>
            <a:r>
              <a:rPr lang="ru-RU" dirty="0" smtClean="0"/>
              <a:t>огда </a:t>
            </a:r>
            <a:r>
              <a:rPr lang="ru-RU" dirty="0" smtClean="0"/>
              <a:t>услышите </a:t>
            </a:r>
            <a:r>
              <a:rPr lang="ru-RU" dirty="0" smtClean="0"/>
              <a:t>названия этих предметов: </a:t>
            </a:r>
            <a:r>
              <a:rPr lang="ru-RU" dirty="0" err="1" smtClean="0"/>
              <a:t>Стул-дул-мул-аул</a:t>
            </a:r>
            <a:r>
              <a:rPr lang="ru-RU" dirty="0" smtClean="0"/>
              <a:t>, </a:t>
            </a:r>
            <a:r>
              <a:rPr lang="ru-RU" dirty="0" err="1" smtClean="0"/>
              <a:t>сом-дом-ком-бом</a:t>
            </a:r>
            <a:r>
              <a:rPr lang="ru-RU" dirty="0" smtClean="0"/>
              <a:t>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олень-лень-пень-день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забор-топор-собор-помидор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Какое слово отличается от остальных: Стул-стул-стол, дом-ком-дом, олень-пень-пень, забор-забор-топор.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B5C38-94FB-449D-9EE1-CE9D11AB836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Определите место звука</a:t>
            </a:r>
            <a:r>
              <a:rPr lang="ru-RU" baseline="0" dirty="0" smtClean="0"/>
              <a:t> А в слове: начало, середина, конец.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B5C38-94FB-449D-9EE1-CE9D11AB836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Определите место звука</a:t>
            </a:r>
            <a:r>
              <a:rPr lang="ru-RU" baseline="0" dirty="0" smtClean="0"/>
              <a:t> А в слове: начало, середина, конец.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B5C38-94FB-449D-9EE1-CE9D11AB836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Найдите на картинке буквы 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B5C38-94FB-449D-9EE1-CE9D11AB836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Вспомните,</a:t>
            </a:r>
            <a:r>
              <a:rPr lang="ru-RU" baseline="0" dirty="0" smtClean="0"/>
              <a:t> какие звуки называются гласными? (Звуки, которые поются,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проходя через рот, не встречают преград,</a:t>
            </a:r>
            <a:r>
              <a:rPr lang="ru-RU" dirty="0" smtClean="0"/>
              <a:t> </a:t>
            </a:r>
            <a:r>
              <a:rPr lang="ru-RU" baseline="0" dirty="0" smtClean="0"/>
              <a:t> произносятся с голосом).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B5C38-94FB-449D-9EE1-CE9D11AB836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Какой звук мы</a:t>
            </a:r>
            <a:r>
              <a:rPr lang="ru-RU" baseline="0" dirty="0" smtClean="0"/>
              <a:t> слышим в каждом слове: мак – шар – пар – рак?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B5C38-94FB-449D-9EE1-CE9D11AB836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Назовите слова, в названии которых есть звук 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B5C38-94FB-449D-9EE1-CE9D11AB836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Определите место звука</a:t>
            </a:r>
            <a:r>
              <a:rPr lang="ru-RU" baseline="0" dirty="0" smtClean="0"/>
              <a:t> А в слове: начало, середина, конец.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B5C38-94FB-449D-9EE1-CE9D11AB836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Определите место звука</a:t>
            </a:r>
            <a:r>
              <a:rPr lang="ru-RU" baseline="0" dirty="0" smtClean="0"/>
              <a:t> А в слове: начало, середина, конец.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B5C38-94FB-449D-9EE1-CE9D11AB836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Определите место звука</a:t>
            </a:r>
            <a:r>
              <a:rPr lang="ru-RU" baseline="0" dirty="0" smtClean="0"/>
              <a:t> А в слове: начало, середина, конец.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B5C38-94FB-449D-9EE1-CE9D11AB836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Определите место звука</a:t>
            </a:r>
            <a:r>
              <a:rPr lang="ru-RU" baseline="0" dirty="0" smtClean="0"/>
              <a:t> А в слове: начало, середина, конец.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B5C38-94FB-449D-9EE1-CE9D11AB836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Определите место звука</a:t>
            </a:r>
            <a:r>
              <a:rPr lang="ru-RU" baseline="0" dirty="0" smtClean="0"/>
              <a:t> А в слове: начало, середина, конец.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B5C38-94FB-449D-9EE1-CE9D11AB836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321-1478-41B9-811C-BE05816DD17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9BA0-5B0A-439A-A9CF-050C07A4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321-1478-41B9-811C-BE05816DD17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9BA0-5B0A-439A-A9CF-050C07A4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321-1478-41B9-811C-BE05816DD17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9BA0-5B0A-439A-A9CF-050C07A4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321-1478-41B9-811C-BE05816DD17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9BA0-5B0A-439A-A9CF-050C07A4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321-1478-41B9-811C-BE05816DD17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9BA0-5B0A-439A-A9CF-050C07A4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321-1478-41B9-811C-BE05816DD17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9BA0-5B0A-439A-A9CF-050C07A4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321-1478-41B9-811C-BE05816DD17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9BA0-5B0A-439A-A9CF-050C07A4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321-1478-41B9-811C-BE05816DD17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9BA0-5B0A-439A-A9CF-050C07A4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321-1478-41B9-811C-BE05816DD17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9BA0-5B0A-439A-A9CF-050C07A4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321-1478-41B9-811C-BE05816DD17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9BA0-5B0A-439A-A9CF-050C07A4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321-1478-41B9-811C-BE05816DD17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9BA0-5B0A-439A-A9CF-050C07A4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CF321-1478-41B9-811C-BE05816DD17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A9BA0-5B0A-439A-A9CF-050C07A4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061980" y="0"/>
            <a:ext cx="287817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033138" y="-1232937"/>
            <a:ext cx="4896545" cy="77397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19672" y="5229200"/>
          <a:ext cx="6096000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471155" y="724581"/>
            <a:ext cx="5709400" cy="426023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91680" y="5733256"/>
          <a:ext cx="6096000" cy="72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7200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493663" y="-981495"/>
            <a:ext cx="6192687" cy="8820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0" y="-1143000"/>
            <a:ext cx="6858000" cy="9144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018488" y="0"/>
            <a:ext cx="510702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1" y="-1142999"/>
            <a:ext cx="6857999" cy="914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251552" y="-515248"/>
            <a:ext cx="4752528" cy="644833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91680" y="5301207"/>
          <a:ext cx="6096000" cy="7920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32000"/>
                <a:gridCol w="2032000"/>
                <a:gridCol w="2032000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090866" y="-714602"/>
            <a:ext cx="4608513" cy="684704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31640" y="5229200"/>
          <a:ext cx="6096000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849388" y="130324"/>
            <a:ext cx="5301208" cy="504056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91680" y="5517232"/>
          <a:ext cx="6096000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848403" y="275326"/>
            <a:ext cx="5375185" cy="482453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7664" y="5445224"/>
          <a:ext cx="6072336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112"/>
                <a:gridCol w="2024112"/>
                <a:gridCol w="2024112"/>
              </a:tblGrid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92696"/>
            <a:ext cx="7847312" cy="396044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7664" y="5301208"/>
          <a:ext cx="6096000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190</Words>
  <Application>Microsoft Office PowerPoint</Application>
  <PresentationFormat>Экран (4:3)</PresentationFormat>
  <Paragraphs>25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</dc:creator>
  <cp:lastModifiedBy>д</cp:lastModifiedBy>
  <cp:revision>8</cp:revision>
  <dcterms:created xsi:type="dcterms:W3CDTF">2011-09-20T16:00:51Z</dcterms:created>
  <dcterms:modified xsi:type="dcterms:W3CDTF">2014-02-18T19:58:17Z</dcterms:modified>
</cp:coreProperties>
</file>