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7" r:id="rId5"/>
    <p:sldId id="265" r:id="rId6"/>
    <p:sldId id="259" r:id="rId7"/>
    <p:sldId id="264" r:id="rId8"/>
    <p:sldId id="261" r:id="rId9"/>
    <p:sldId id="262" r:id="rId10"/>
    <p:sldId id="263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64ED-25D4-400B-B52F-612956674027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C171-E0CC-4B0C-AFB2-D7BBCEEE9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64ED-25D4-400B-B52F-612956674027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C171-E0CC-4B0C-AFB2-D7BBCEEE9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64ED-25D4-400B-B52F-612956674027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C171-E0CC-4B0C-AFB2-D7BBCEEE9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64ED-25D4-400B-B52F-612956674027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C171-E0CC-4B0C-AFB2-D7BBCEEE9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64ED-25D4-400B-B52F-612956674027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C171-E0CC-4B0C-AFB2-D7BBCEEE9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64ED-25D4-400B-B52F-612956674027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C171-E0CC-4B0C-AFB2-D7BBCEEE9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64ED-25D4-400B-B52F-612956674027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C171-E0CC-4B0C-AFB2-D7BBCEEE9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64ED-25D4-400B-B52F-612956674027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C171-E0CC-4B0C-AFB2-D7BBCEEE9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64ED-25D4-400B-B52F-612956674027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C171-E0CC-4B0C-AFB2-D7BBCEEE9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64ED-25D4-400B-B52F-612956674027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C171-E0CC-4B0C-AFB2-D7BBCEEE9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64ED-25D4-400B-B52F-612956674027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C171-E0CC-4B0C-AFB2-D7BBCEEE9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864ED-25D4-400B-B52F-612956674027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3C171-E0CC-4B0C-AFB2-D7BBCEEE9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referat.ru/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bestreferat.ru/referat-99960.htm" TargetMode="External"/><Relationship Id="rId4" Type="http://schemas.openxmlformats.org/officeDocument/2006/relationships/hyperlink" Target="http://nsportal.ru/shkola/literatura/library/konspekt-urokaisturgenev-tsikl-rasskazov-zapiski-okhotnika-rol-peizazhnyk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tc.usf.edu/presentations/backgrounds/misc/misc_17/81718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72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Иван Сергеевич Тургенев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290" name="Picture 2" descr="http://img1.liveinternet.ru/images/attach/c/6/91/465/91465689_turgen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68760"/>
            <a:ext cx="4392488" cy="3611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7" name="Подзаголовок 2"/>
          <p:cNvSpPr>
            <a:spLocks/>
          </p:cNvSpPr>
          <p:nvPr/>
        </p:nvSpPr>
        <p:spPr bwMode="auto">
          <a:xfrm>
            <a:off x="323528" y="5085184"/>
            <a:ext cx="4643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Раевская Е.В., </a:t>
            </a:r>
          </a:p>
          <a:p>
            <a:pPr>
              <a:spcBef>
                <a:spcPct val="20000"/>
              </a:spcBef>
            </a:pP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учитель русского языка и литературы</a:t>
            </a:r>
          </a:p>
          <a:p>
            <a:pPr>
              <a:spcBef>
                <a:spcPct val="20000"/>
              </a:spcBef>
            </a:pP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МБОУ </a:t>
            </a:r>
            <a:r>
              <a:rPr lang="ru-RU" sz="1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Уметская</a:t>
            </a: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СОШ </a:t>
            </a:r>
          </a:p>
          <a:p>
            <a:pPr>
              <a:spcBef>
                <a:spcPct val="20000"/>
              </a:spcBef>
            </a:pP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Тамбовской обл.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tc.usf.edu/presentations/backgrounds/misc/misc_17/81718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54868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Конечно, «Записки охотника» - это малая часть того, что написал Тургенев, но это выдающаяся книга. Недаром император Александр II, отменивший в 1861 году крепостное право, сказал: «С тех пор, как я прочёл ваши «Записки охотника» меня ни на минуту не оставляла мысль о необходимости освободить крестьян от крепостной зависимости».</a:t>
            </a:r>
          </a:p>
        </p:txBody>
      </p:sp>
      <p:pic>
        <p:nvPicPr>
          <p:cNvPr id="6146" name="Picture 2" descr="http://www.kidmart.ru/files/images/product/88/888bd350-8d93-4bc3-922d-295923de669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48680"/>
            <a:ext cx="2736304" cy="340189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6148" name="Picture 4" descr="http://img.labirint.ru/images/books2/74807/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31885">
            <a:off x="638529" y="3438399"/>
            <a:ext cx="1549696" cy="239498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6150" name="Picture 6" descr="http://aion.petrovka.ua/thumbs/125746---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60637">
            <a:off x="2089240" y="3616379"/>
            <a:ext cx="1832817" cy="242987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tc.usf.edu/presentations/backgrounds/misc/misc_17/81718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71600" y="3501008"/>
            <a:ext cx="6192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Иван Сергеевич Тургенев скончался 22 августа 1883 года в </a:t>
            </a:r>
            <a:r>
              <a:rPr lang="ru-RU" dirty="0" err="1">
                <a:solidFill>
                  <a:schemeClr val="bg1"/>
                </a:solidFill>
              </a:rPr>
              <a:t>Буживале</a:t>
            </a:r>
            <a:r>
              <a:rPr lang="ru-RU" dirty="0">
                <a:solidFill>
                  <a:schemeClr val="bg1"/>
                </a:solidFill>
              </a:rPr>
              <a:t> (во Франции). По высказанному им перед смертью желанию гроб с его телом был перевезён из Франции в Россию (Петербург) и похоронен на Волковом </a:t>
            </a:r>
            <a:r>
              <a:rPr lang="ru-RU" dirty="0" smtClean="0">
                <a:solidFill>
                  <a:schemeClr val="bg1"/>
                </a:solidFill>
              </a:rPr>
              <a:t>кладбище.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6626" name="Picture 2" descr="http://de.academic.ru/pictures/dewiki/50/220px-Literator_Bridges_Grave_Turgen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60648"/>
            <a:ext cx="2095500" cy="314325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tc.usf.edu/presentations/backgrounds/misc/misc_17/81718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50851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http://900igr.net/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861048"/>
            <a:ext cx="2821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http://www.bestreferat.ru/r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3501008"/>
            <a:ext cx="3682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http://russia.rin.ru/guides/6584.html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0608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4"/>
              </a:rPr>
              <a:t>http://nsportal.ru/shkola/literatura/library/konspekt-urokaisturgenev-tsikl-rasskazov-zapiski-okhotnika-rol-peizazhnykh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445224"/>
            <a:ext cx="4467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http://www.bestreferat.ru/referat-99960.htm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12687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http://books.iqbuy.ru/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41490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http://www.mega-stars.ru/writers/zhukovskij_vasilij_andreevich.php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http://www.vkorzinku.ru/2/-%D0%BC%D1%83.html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556792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http://moda2016.ru.com/beremennost/deti-turgenev-bb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8367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http://budclub.ru/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203848" y="404664"/>
            <a:ext cx="210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Интернет- ресурсы: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tc.usf.edu/presentations/backgrounds/misc/misc_17/81718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79912" y="141277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</a:rPr>
              <a:t>.. Барин по рождению, аристократ по воспитанию</a:t>
            </a:r>
          </a:p>
          <a:p>
            <a:r>
              <a:rPr lang="ru-RU" sz="2400" i="1" dirty="0">
                <a:solidFill>
                  <a:schemeClr val="bg1"/>
                </a:solidFill>
              </a:rPr>
              <a:t>и характеру </a:t>
            </a:r>
            <a:r>
              <a:rPr lang="ru-RU" sz="2400" i="1" dirty="0" smtClean="0">
                <a:solidFill>
                  <a:schemeClr val="bg1"/>
                </a:solidFill>
              </a:rPr>
              <a:t>….</a:t>
            </a:r>
            <a:endParaRPr lang="ru-RU" sz="2400" i="1" dirty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                                                  П.Ф.Якубович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1266" name="Picture 2" descr="http://i.pixs.ru/storage/3/4/6/31jpg_5636570_6787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3381375" cy="47625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tc.usf.edu/presentations/backgrounds/misc/misc_17/81718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404664"/>
            <a:ext cx="42484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Иван </a:t>
            </a:r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ергеевич </a:t>
            </a:r>
            <a:r>
              <a:rPr lang="ru-RU" dirty="0">
                <a:solidFill>
                  <a:schemeClr val="bg1"/>
                </a:solidFill>
              </a:rPr>
              <a:t>Т</a:t>
            </a:r>
            <a:r>
              <a:rPr lang="ru-RU" dirty="0" smtClean="0">
                <a:solidFill>
                  <a:schemeClr val="bg1"/>
                </a:solidFill>
              </a:rPr>
              <a:t>ургенев– </a:t>
            </a:r>
            <a:r>
              <a:rPr lang="ru-RU" dirty="0">
                <a:solidFill>
                  <a:schemeClr val="bg1"/>
                </a:solidFill>
              </a:rPr>
              <a:t>русский поэт, прозаик, драматург. Родился Тургенев 9 ноября (28 октября</a:t>
            </a:r>
            <a:r>
              <a:rPr lang="ru-RU" dirty="0" smtClean="0">
                <a:solidFill>
                  <a:schemeClr val="bg1"/>
                </a:solidFill>
              </a:rPr>
              <a:t>) </a:t>
            </a:r>
            <a:r>
              <a:rPr lang="ru-RU" dirty="0">
                <a:solidFill>
                  <a:schemeClr val="bg1"/>
                </a:solidFill>
              </a:rPr>
              <a:t>в очень богатой помещичьей семье. Он был вторым ребёнком - первым родился его брат Николай. Всё своё детство и первые годы юности он провёл в своей усадьбе</a:t>
            </a:r>
          </a:p>
          <a:p>
            <a:r>
              <a:rPr lang="ru-RU" dirty="0">
                <a:solidFill>
                  <a:schemeClr val="bg1"/>
                </a:solidFill>
              </a:rPr>
              <a:t>(Спасское - </a:t>
            </a:r>
            <a:r>
              <a:rPr lang="ru-RU" dirty="0" err="1">
                <a:solidFill>
                  <a:schemeClr val="bg1"/>
                </a:solidFill>
              </a:rPr>
              <a:t>Лутовиново</a:t>
            </a:r>
            <a:r>
              <a:rPr lang="ru-RU" dirty="0">
                <a:solidFill>
                  <a:schemeClr val="bg1"/>
                </a:solidFill>
              </a:rPr>
              <a:t>). Спасское под Орлом - это живописный уголок России, в котором довелось родиться и расти Ивану Тургеневу. И хотя позднее ему довелось увидеть много живописных мест и на родине, и за границей, однако на всю жизнь он сохранил воспоминания о своём родном «гнезде».</a:t>
            </a:r>
          </a:p>
        </p:txBody>
      </p:sp>
      <p:pic>
        <p:nvPicPr>
          <p:cNvPr id="9220" name="Picture 4" descr="Биография  И.С. Тургене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2656"/>
            <a:ext cx="3272711" cy="403244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tc.usf.edu/presentations/backgrounds/misc/misc_17/81718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2" name="AutoShape 2" descr="http://im5-tub-ru.yandex.net/i?id=182149199-46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://im5-tub-ru.yandex.net/i?id=182149199-46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://im6-tub-ru.yandex.net/i?id=228048439-31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http://im1-tub-ru.yandex.net/i?id=420374705-70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http://im1-tub-ru.yandex.net/i?id=420374705-70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6" descr="http://900igr.net/datai/literatura/ZHizn-Turgeneva/0006-005-Spasskoe-Lutovinovo-i-ego-tenistye-lipovye-allei-ego-okrestno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8876230" cy="640871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tc.usf.edu/presentations/backgrounds/misc/misc_17/81718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Иван Сергеевич Тургенев по отцу принадлежал к старинному дворянскому роду. Мать </a:t>
            </a:r>
            <a:r>
              <a:rPr lang="ru-RU" dirty="0">
                <a:solidFill>
                  <a:schemeClr val="bg1"/>
                </a:solidFill>
              </a:rPr>
              <a:t>Тургенева – Варвара Петровна, женщина очень суровая, в юности испытавшая обиды и притеснения, разбогатев, ожесточилась, и свои прошлые обиды стала вымещать на окружающих. Все боялись её как огня: и крепостные крестьяне, и дворяне, и даже близкие. Тургенев писал: «Я родился и вырос в атмосфере, где царили подзатыльники, щипки, колотушки, пощёчины и проч. Ненависть к крепостному праву уже тогда жила во мне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Его отец, Сергей Николаевич, женившись на Варваре Петровне, присоединил к своему имению богатое приданое, прекрасное село Спасское - </a:t>
            </a:r>
            <a:r>
              <a:rPr lang="ru-RU" dirty="0" err="1">
                <a:solidFill>
                  <a:schemeClr val="bg1"/>
                </a:solidFill>
              </a:rPr>
              <a:t>Лутовиново</a:t>
            </a:r>
            <a:r>
              <a:rPr lang="ru-RU" dirty="0">
                <a:solidFill>
                  <a:schemeClr val="bg1"/>
                </a:solidFill>
              </a:rPr>
              <a:t> в Орловской губернии. </a:t>
            </a:r>
          </a:p>
          <a:p>
            <a:r>
              <a:rPr lang="ru-RU" dirty="0">
                <a:solidFill>
                  <a:schemeClr val="bg1"/>
                </a:solidFill>
              </a:rPr>
              <a:t>Отец был суровый и холодный, мало занимался своими детьми. </a:t>
            </a:r>
            <a:r>
              <a:rPr lang="ru-RU" dirty="0" smtClean="0">
                <a:solidFill>
                  <a:schemeClr val="bg1"/>
                </a:solidFill>
              </a:rPr>
              <a:t>Отец </a:t>
            </a:r>
            <a:r>
              <a:rPr lang="ru-RU" dirty="0">
                <a:solidFill>
                  <a:schemeClr val="bg1"/>
                </a:solidFill>
              </a:rPr>
              <a:t>писателя начал службу в </a:t>
            </a:r>
            <a:r>
              <a:rPr lang="ru-RU" dirty="0" smtClean="0">
                <a:solidFill>
                  <a:schemeClr val="bg1"/>
                </a:solidFill>
              </a:rPr>
              <a:t>кавалергардском </a:t>
            </a:r>
            <a:r>
              <a:rPr lang="ru-RU" dirty="0">
                <a:solidFill>
                  <a:schemeClr val="bg1"/>
                </a:solidFill>
              </a:rPr>
              <a:t>полку и ко времени встречи с будущей </a:t>
            </a:r>
            <a:r>
              <a:rPr lang="ru-RU" dirty="0" smtClean="0">
                <a:solidFill>
                  <a:schemeClr val="bg1"/>
                </a:solidFill>
              </a:rPr>
              <a:t>женой </a:t>
            </a:r>
            <a:r>
              <a:rPr lang="ru-RU" dirty="0">
                <a:solidFill>
                  <a:schemeClr val="bg1"/>
                </a:solidFill>
              </a:rPr>
              <a:t>был в чине поручика. </a:t>
            </a:r>
            <a:r>
              <a:rPr lang="ru-RU" dirty="0" smtClean="0">
                <a:solidFill>
                  <a:schemeClr val="bg1"/>
                </a:solidFill>
              </a:rPr>
              <a:t>Все </a:t>
            </a:r>
            <a:r>
              <a:rPr lang="ru-RU" dirty="0">
                <a:solidFill>
                  <a:schemeClr val="bg1"/>
                </a:solidFill>
              </a:rPr>
              <a:t>управление усадьбой Спасское было в </a:t>
            </a:r>
            <a:r>
              <a:rPr lang="ru-RU" dirty="0" smtClean="0">
                <a:solidFill>
                  <a:schemeClr val="bg1"/>
                </a:solidFill>
              </a:rPr>
              <a:t>руках </a:t>
            </a:r>
            <a:r>
              <a:rPr lang="ru-RU" dirty="0">
                <a:solidFill>
                  <a:schemeClr val="bg1"/>
                </a:solidFill>
              </a:rPr>
              <a:t>матери Варвары Петровны. </a:t>
            </a:r>
          </a:p>
        </p:txBody>
      </p:sp>
      <p:pic>
        <p:nvPicPr>
          <p:cNvPr id="6" name="Picture 6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1" y="4395568"/>
            <a:ext cx="1944216" cy="230769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7" name="Picture 3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483768" y="3717032"/>
            <a:ext cx="2088232" cy="249418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tc.usf.edu/presentations/backgrounds/misc/misc_17/81718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40466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детстве будущий писатель учился дома под наблюдением гувернёров-иностранцев, однако самого своего любимого учителя он нашёл среди простых людей – это был дворовый человек Фёдор Лобанов, из крестьян. Он обучал будущего писателя русской грамоте. 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 flipH="1">
            <a:off x="323528" y="2276872"/>
            <a:ext cx="46085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altLang="ja-JP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В домашней библиотеке было много книг на русском, английском, немецком языках, но большинство книг было на французском языке. Спасское приволье стало его «колыбелью»: научило страстно любить природу, особенно в живых  её проявлениях.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 «Учитель» с учеником ходили в лес, и там мальчик учился читать русские книги. На всю жизнь Иван Сергеевич сохранил память об этом старике.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2" descr="Биография  И.С. Тургене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92696"/>
            <a:ext cx="2808312" cy="352483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tc.usf.edu/presentations/backgrounds/misc/misc_17/81718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40466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Когда мальчику исполнилось 15 лет, он закончил частный пансион в Москве и продолжил обучение в Московском университете, откуда перешёл в Петербургский университет на словесное отделение философского факультета. Вскоре </a:t>
            </a:r>
            <a:r>
              <a:rPr lang="ru-RU" dirty="0">
                <a:solidFill>
                  <a:schemeClr val="bg1"/>
                </a:solidFill>
              </a:rPr>
              <a:t>Тургенев начал писать драматическую поэму. Небольшие стихотворения были созданы им еще в Москве. На первом году его жизни в </a:t>
            </a:r>
            <a:r>
              <a:rPr lang="ru-RU" dirty="0" smtClean="0">
                <a:solidFill>
                  <a:schemeClr val="bg1"/>
                </a:solidFill>
              </a:rPr>
              <a:t>Петербурге </a:t>
            </a:r>
            <a:r>
              <a:rPr lang="ru-RU" dirty="0">
                <a:solidFill>
                  <a:schemeClr val="bg1"/>
                </a:solidFill>
              </a:rPr>
              <a:t>произошла встреча с </a:t>
            </a:r>
            <a:r>
              <a:rPr lang="ru-RU" dirty="0" smtClean="0">
                <a:solidFill>
                  <a:schemeClr val="bg1"/>
                </a:solidFill>
              </a:rPr>
              <a:t>В.А.Жуковским</a:t>
            </a:r>
            <a:r>
              <a:rPr lang="ru-RU" dirty="0">
                <a:solidFill>
                  <a:schemeClr val="bg1"/>
                </a:solidFill>
              </a:rPr>
              <a:t>, он сблизился с профессором П. А. </a:t>
            </a:r>
            <a:r>
              <a:rPr lang="ru-RU" dirty="0" smtClean="0">
                <a:solidFill>
                  <a:schemeClr val="bg1"/>
                </a:solidFill>
              </a:rPr>
              <a:t>Плетневым. </a:t>
            </a:r>
            <a:r>
              <a:rPr lang="ru-RU" dirty="0">
                <a:solidFill>
                  <a:schemeClr val="bg1"/>
                </a:solidFill>
              </a:rPr>
              <a:t>Тургеневу не было еще и восемнадцати лет, когда появилось его первое произведение.</a:t>
            </a:r>
          </a:p>
        </p:txBody>
      </p:sp>
      <p:pic>
        <p:nvPicPr>
          <p:cNvPr id="7" name="Picture 2" descr="Биография  И.С. Тургене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76672"/>
            <a:ext cx="2486025" cy="298132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5123" name="Picture 3" descr="http://virtualrm.spb.ru/files/images/1_104.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509120"/>
            <a:ext cx="1412257" cy="185214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971600" y="6237312"/>
            <a:ext cx="1634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В.А.Жуковский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tc.usf.edu/presentations/backgrounds/misc/misc_17/81718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332656"/>
            <a:ext cx="40324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начала 1847 по июнь 1850 он живет за границей (в Германии, Франции), время от времени приезжая в Россию. Там 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</a:rPr>
              <a:t>вдали </a:t>
            </a:r>
            <a:r>
              <a:rPr lang="ru-RU" dirty="0">
                <a:solidFill>
                  <a:schemeClr val="bg1"/>
                </a:solidFill>
              </a:rPr>
              <a:t>от родины, Тургенев начал записывать свои воспоминания о детских годах, и из этих записок составилась целая книга: в 1852 году появились в печати «Записки охотника». Писатель рассказал в «Записках» настоящую правду: он вспоминал друзей своего детства, их рассказы, свои беседы с ними – он хотел поблагодарить их за всё доброе, что от них получил. Основной идеей «Записок охотника» является протест против крепостного права. «Под этим именем, - писал Тургенев, - я собрал и сосредоточил всё, против чего я решил бороться до конца, с чем я поклялся никогда не примиряться</a:t>
            </a:r>
            <a:r>
              <a:rPr lang="ru-RU" dirty="0" smtClean="0">
                <a:solidFill>
                  <a:schemeClr val="bg1"/>
                </a:solidFill>
              </a:rPr>
              <a:t>…»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www.knigisosklada.ru/images/books/3305/big/3305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2657750" cy="417646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tc.usf.edu/presentations/backgrounds/misc/misc_17/81718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7667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«Записки охотника» состоят из двадцати пяти рассказов, представляющих собой отдельные </a:t>
            </a:r>
            <a:r>
              <a:rPr lang="ru-RU" dirty="0" smtClean="0">
                <a:solidFill>
                  <a:schemeClr val="bg1"/>
                </a:solidFill>
              </a:rPr>
              <a:t>законченные </a:t>
            </a:r>
            <a:r>
              <a:rPr lang="ru-RU" dirty="0">
                <a:solidFill>
                  <a:schemeClr val="bg1"/>
                </a:solidFill>
              </a:rPr>
              <a:t>произведения, разнообразные по </a:t>
            </a:r>
            <a:r>
              <a:rPr lang="ru-RU" dirty="0" smtClean="0">
                <a:solidFill>
                  <a:schemeClr val="bg1"/>
                </a:solidFill>
              </a:rPr>
              <a:t>содержанию </a:t>
            </a:r>
            <a:r>
              <a:rPr lang="ru-RU" dirty="0">
                <a:solidFill>
                  <a:schemeClr val="bg1"/>
                </a:solidFill>
              </a:rPr>
              <a:t>и художественным особенностям. В основе художественной стройности «Записок охотника» — образ рассказчика (охотника), от лица которого ведется повествование. Рассказчик обычно принимает непосредственное участие в описываемых событиях и не скрывает своего </a:t>
            </a:r>
            <a:r>
              <a:rPr lang="ru-RU" dirty="0" smtClean="0">
                <a:solidFill>
                  <a:schemeClr val="bg1"/>
                </a:solidFill>
              </a:rPr>
              <a:t>отношения </a:t>
            </a:r>
            <a:r>
              <a:rPr lang="ru-RU" dirty="0">
                <a:solidFill>
                  <a:schemeClr val="bg1"/>
                </a:solidFill>
              </a:rPr>
              <a:t>к ним. Он слушает (или подслушивает) разговоры </a:t>
            </a:r>
            <a:r>
              <a:rPr lang="ru-RU" dirty="0" smtClean="0">
                <a:solidFill>
                  <a:schemeClr val="bg1"/>
                </a:solidFill>
              </a:rPr>
              <a:t>действующих </a:t>
            </a:r>
            <a:r>
              <a:rPr lang="ru-RU" dirty="0">
                <a:solidFill>
                  <a:schemeClr val="bg1"/>
                </a:solidFill>
              </a:rPr>
              <a:t>лиц, иногда вмешиваясь в беседу, или </a:t>
            </a:r>
            <a:r>
              <a:rPr lang="ru-RU" dirty="0" smtClean="0">
                <a:solidFill>
                  <a:schemeClr val="bg1"/>
                </a:solidFill>
              </a:rPr>
              <a:t>специально </a:t>
            </a:r>
            <a:r>
              <a:rPr lang="ru-RU" dirty="0">
                <a:solidFill>
                  <a:schemeClr val="bg1"/>
                </a:solidFill>
              </a:rPr>
              <a:t>расспрашивает их о жизни, попутно </a:t>
            </a:r>
            <a:r>
              <a:rPr lang="ru-RU" dirty="0" smtClean="0">
                <a:solidFill>
                  <a:schemeClr val="bg1"/>
                </a:solidFill>
              </a:rPr>
              <a:t>сообщая </a:t>
            </a:r>
            <a:r>
              <a:rPr lang="ru-RU" dirty="0">
                <a:solidFill>
                  <a:schemeClr val="bg1"/>
                </a:solidFill>
              </a:rPr>
              <a:t>читателю уже известные сведения об этом лице.</a:t>
            </a:r>
          </a:p>
        </p:txBody>
      </p:sp>
      <p:pic>
        <p:nvPicPr>
          <p:cNvPr id="6" name="Picture 6" descr="тургенев8"/>
          <p:cNvPicPr>
            <a:picLocks noChangeAspect="1" noChangeArrowheads="1"/>
          </p:cNvPicPr>
          <p:nvPr/>
        </p:nvPicPr>
        <p:blipFill>
          <a:blip r:embed="rId3" cstate="print"/>
          <a:srcRect t="-1492" r="5087"/>
          <a:stretch>
            <a:fillRect/>
          </a:stretch>
        </p:blipFill>
        <p:spPr bwMode="auto">
          <a:xfrm>
            <a:off x="5580112" y="332656"/>
            <a:ext cx="2546114" cy="414908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819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12</cp:revision>
  <dcterms:created xsi:type="dcterms:W3CDTF">2013-12-01T15:40:19Z</dcterms:created>
  <dcterms:modified xsi:type="dcterms:W3CDTF">2013-12-06T15:43:25Z</dcterms:modified>
</cp:coreProperties>
</file>