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70" r:id="rId3"/>
    <p:sldId id="271" r:id="rId4"/>
    <p:sldId id="277" r:id="rId5"/>
    <p:sldId id="273" r:id="rId6"/>
    <p:sldId id="272" r:id="rId7"/>
    <p:sldId id="274" r:id="rId8"/>
    <p:sldId id="275" r:id="rId9"/>
    <p:sldId id="276" r:id="rId10"/>
    <p:sldId id="269" r:id="rId11"/>
    <p:sldId id="265" r:id="rId12"/>
    <p:sldId id="266" r:id="rId13"/>
    <p:sldId id="267" r:id="rId14"/>
    <p:sldId id="264" r:id="rId15"/>
    <p:sldId id="278" r:id="rId16"/>
    <p:sldId id="279" r:id="rId17"/>
    <p:sldId id="26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orolev.ru/main/blago2014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EE%E4%E8%ED%E0_(%E7%ED%E0%F7%E5%ED%E8%FF)" TargetMode="External"/><Relationship Id="rId2" Type="http://schemas.openxmlformats.org/officeDocument/2006/relationships/hyperlink" Target="https://ru.wikipedia.org/wiki/%D0%A0%D0%BE%D0%B4_(%D0%B3%D0%B5%D0%BD%D0%B5%D0%B0%D0%BB%D0%BE%D0%B3%D0%B8%D1%8F)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ru.wikipedia.org/wiki/%D0%9E%D1%82%D0%B5%D1%87%D0%B5%D1%81%D1%82%D0%B2%D0%B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одержимое 16"/>
          <p:cNvSpPr>
            <a:spLocks noGrp="1"/>
          </p:cNvSpPr>
          <p:nvPr>
            <p:ph sz="half" idx="1"/>
          </p:nvPr>
        </p:nvSpPr>
        <p:spPr>
          <a:xfrm>
            <a:off x="827584" y="1268760"/>
            <a:ext cx="7704856" cy="273630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сентября 2014 года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Классный час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«МОЯ малая РОДИНА» </a:t>
            </a:r>
          </a:p>
          <a:p>
            <a:pPr algn="ctr">
              <a:buNone/>
            </a:pPr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Подготовила: Николаева И.И.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учитель химии МБОУ СОШ № 20,</a:t>
            </a:r>
          </a:p>
          <a:p>
            <a:pPr algn="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 Королев Московской области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3888432" cy="72008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rgbClr val="0070C0"/>
                </a:solidFill>
              </a:rPr>
              <a:t/>
            </a:r>
            <a:br>
              <a:rPr lang="ru-RU" sz="2700" b="1" dirty="0" smtClean="0">
                <a:solidFill>
                  <a:srgbClr val="0070C0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какой стране Вы родились</a:t>
            </a:r>
            <a:r>
              <a:rPr lang="en-US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РОССИЯ</a:t>
            </a: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Знаете ли Вы столицу нашей Родины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МОСКВА  </a:t>
            </a: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 каком городе Вы живете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КОРОЛЕВ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3413" y="127000"/>
            <a:ext cx="4700587" cy="639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8676456" cy="6192688"/>
          </a:xfrm>
        </p:spPr>
        <p:txBody>
          <a:bodyPr/>
          <a:lstStyle/>
          <a:p>
            <a:pPr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92696"/>
            <a:ext cx="874846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Королёв (до июля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1996 года — г. Калининград Московской области) носит имя выдающегося учёного, академика Сергея Павловича Королёва — основателя практической космонавтики.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91276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Корни нынешнего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космограда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уходят в глубокую древность. Самым древним поселением на территории нынешнего города было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Болшевское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городище XI века. Учёные предполагают, что через этот район проходил древний торговый путь из Московского княжества во Владимиро-Суздальское. Первые упоминания о селениях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Болшево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 Костино можно обнаружить в писцовых книгах1573-1574 гг.В 1715 году здесь возникло одно из первых промышленных предприятий России — полотняная и суконная мануфактура.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69674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Современная история города начинается с 1918 г., когда на территорию дачного посёлка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Подлипки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из Петрограда был переведён Орудийный завод. В 1928 году посёлок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Подлипки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был отнесён к категории рабочих посёлков и назван Калининский в честь видного советского партийного и государственного деятеля М. И. Калинина(1875-1946).26 декабря 1938 года Указом Президиума Верховного Совета РСФСР № 1458/7 преобразован в город с названием Калининград.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597352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Городской Администрацией разработана Муниципальная программа города Королёва Московской области на 2014-2018 годы "Развитие и функционирование дорожно-транспортного комплекса города Королёва", которая включает в себя подпрограммы:</a:t>
            </a:r>
          </a:p>
          <a:p>
            <a:pPr algn="just">
              <a:buNone/>
            </a:pP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1."Обеспечение капитального ремонта, содержания и ремонта автомобильных дорог"</a:t>
            </a:r>
          </a:p>
          <a:p>
            <a:pPr algn="just">
              <a:buNone/>
            </a:pP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2."Благоустройство </a:t>
            </a:r>
            <a:r>
              <a:rPr lang="ru-RU" sz="12800" dirty="0" err="1" smtClean="0">
                <a:latin typeface="Times New Roman" pitchFamily="18" charset="0"/>
                <a:cs typeface="Times New Roman" pitchFamily="18" charset="0"/>
              </a:rPr>
              <a:t>внутридворовых</a:t>
            </a: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 территорий"</a:t>
            </a:r>
          </a:p>
          <a:p>
            <a:pPr algn="just">
              <a:buNone/>
            </a:pP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3. "Развитие транспортной инфраструктуры"</a:t>
            </a:r>
          </a:p>
          <a:p>
            <a:pPr algn="just">
              <a:buNone/>
            </a:pP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4."Повышение безопасности дорожного движения на территории города Королёва Московской области"</a:t>
            </a:r>
          </a:p>
          <a:p>
            <a:pPr algn="just">
              <a:buNone/>
            </a:pP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5."Реконструкция и капитальный ремонт сетей уличного и дворового освещения«.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0" y="476672"/>
            <a:ext cx="4355976" cy="698477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Скажи о родине ты добрые слова, </a:t>
            </a:r>
          </a:p>
          <a:p>
            <a:pPr>
              <a:lnSpc>
                <a:spcPct val="17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Возьми все это из своих воспоминаний, </a:t>
            </a:r>
          </a:p>
          <a:p>
            <a:pPr>
              <a:lnSpc>
                <a:spcPct val="17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Пусть не вершатся там великие дела, </a:t>
            </a:r>
          </a:p>
          <a:p>
            <a:pPr>
              <a:lnSpc>
                <a:spcPct val="17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Зато о счастье много там напоминаний. </a:t>
            </a:r>
          </a:p>
          <a:p>
            <a:pPr>
              <a:lnSpc>
                <a:spcPct val="17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Там детство, мать, отец,</a:t>
            </a:r>
          </a:p>
          <a:p>
            <a:pPr>
              <a:lnSpc>
                <a:spcPct val="17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Там куча старых у тебя друзей осталось,</a:t>
            </a:r>
          </a:p>
          <a:p>
            <a:pPr>
              <a:lnSpc>
                <a:spcPct val="17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там красивая природа, наконец, </a:t>
            </a:r>
          </a:p>
          <a:p>
            <a:pPr>
              <a:lnSpc>
                <a:spcPct val="17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там всегда частенько и легко мечталось. </a:t>
            </a:r>
          </a:p>
          <a:p>
            <a:pPr>
              <a:lnSpc>
                <a:spcPct val="17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Вот только тяжело все это осознать,</a:t>
            </a:r>
          </a:p>
          <a:p>
            <a:pPr>
              <a:lnSpc>
                <a:spcPct val="17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Все это вдалеке не сразу понимаешь,</a:t>
            </a:r>
          </a:p>
          <a:p>
            <a:pPr>
              <a:lnSpc>
                <a:spcPct val="17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Сначала хочется о жизни о другой мечтать, </a:t>
            </a:r>
          </a:p>
          <a:p>
            <a:pPr>
              <a:lnSpc>
                <a:spcPct val="17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Ну а потом вдали ты просто таешь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499992" y="609600"/>
            <a:ext cx="4644008" cy="71398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Ведь родина заключена в тебе,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Она наполнила тебя, взрастила, научила,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Теперь она во всей своей красе,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тебе находится, и, знаешь, в этом сила.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ты вернешься, чтобы осознать, –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Тебя влечет родное с детства место,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телу пробежит и разольется благодать,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промелькнет пред взором снова детство.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Скажи о родине слова добра,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том, что скука по всему родному,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Добавь побольше чуть тепла,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с легкостью пройди к родному дому… 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5877272"/>
            <a:ext cx="8458200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МБОУ СОШ №20 открылась в 1996 году</a:t>
            </a:r>
            <a:endParaRPr lang="ru-RU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764704"/>
            <a:ext cx="7930030" cy="51125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Использованные ресурсы: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Родное Подмосковье  </a:t>
            </a:r>
            <a:r>
              <a:rPr lang="ru-RU" b="1" dirty="0" err="1" smtClean="0">
                <a:solidFill>
                  <a:schemeClr val="tx1"/>
                </a:solidFill>
              </a:rPr>
              <a:t>Греханкина</a:t>
            </a:r>
            <a:r>
              <a:rPr lang="ru-RU" b="1" dirty="0" smtClean="0">
                <a:solidFill>
                  <a:schemeClr val="tx1"/>
                </a:solidFill>
              </a:rPr>
              <a:t> Л.Ф.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</a:rPr>
              <a:t>www. arhmedcolledg.ru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b="1" dirty="0" err="1" smtClean="0">
                <a:solidFill>
                  <a:schemeClr val="tx1"/>
                </a:solidFill>
              </a:rPr>
              <a:t>ru</a:t>
            </a:r>
            <a:r>
              <a:rPr lang="en-US" b="1" dirty="0" smtClean="0">
                <a:solidFill>
                  <a:schemeClr val="tx1"/>
                </a:solidFill>
              </a:rPr>
              <a:t>. wikipedia.org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hlinkClick r:id="rId2"/>
              </a:rPr>
              <a:t>Новости Королёва - Официальный сайт Администрации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332656"/>
            <a:ext cx="8892480" cy="6264696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Ро́дина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(происходит от слав. 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  <a:hlinkClick r:id="rId2" tooltip="Род (генеалогия)"/>
              </a:rPr>
              <a:t>род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укр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роди́на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— «семья»,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болг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роди́на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— «родина, место рождения»,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сербохорв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родѝна 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— «обилие плодов»,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чешск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словацк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rodina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— «семья», польск.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rodzina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— семья)</a:t>
            </a:r>
            <a:r>
              <a:rPr lang="ru-RU" sz="3600" baseline="30000" dirty="0" smtClean="0">
                <a:latin typeface="Times New Roman" pitchFamily="18" charset="0"/>
                <a:cs typeface="Times New Roman" pitchFamily="18" charset="0"/>
                <a:hlinkClick r:id="rId3"/>
              </a:rPr>
              <a:t>[1]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— синоним слова 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hlinkClick r:id="rId4" tooltip="Отечество"/>
              </a:rPr>
              <a:t>Отечество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место, где родился человек, а также страна, в которой он родился и к судьбе которой ощущает свою 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духовную сопричастность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и место, откуда произошли предки, корни человека. (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Википедия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://festival.1september.ru/articles/627600/presentation/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39552" y="609600"/>
            <a:ext cx="8375848" cy="480060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" name="Picture 14" descr="Новые фотографии 544"/>
          <p:cNvPicPr>
            <a:picLocks noChangeAspect="1" noChangeArrowheads="1"/>
          </p:cNvPicPr>
          <p:nvPr/>
        </p:nvPicPr>
        <p:blipFill>
          <a:blip r:embed="rId2" cstate="print">
            <a:lum bright="6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93" y="292310"/>
            <a:ext cx="8800447" cy="650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352928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473584"/>
            <a:ext cx="8496944" cy="638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23528" y="764704"/>
            <a:ext cx="8280920" cy="46454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u="sng" dirty="0" smtClean="0"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4800" b="1" u="sng" dirty="0" smtClean="0">
                <a:latin typeface="Times New Roman" pitchFamily="18" charset="0"/>
                <a:cs typeface="Times New Roman" pitchFamily="18" charset="0"/>
              </a:rPr>
              <a:t>«Родня» </a:t>
            </a:r>
            <a:endParaRPr lang="ru-RU" sz="4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Назовите как можно больше слов с корнем «род».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23528" y="620688"/>
            <a:ext cx="8568952" cy="623731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Варианты</a:t>
            </a:r>
            <a:r>
              <a:rPr lang="ru-RU" sz="4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родить, родители, родич, родня, родственники, родословная, народ, </a:t>
            </a:r>
            <a:r>
              <a:rPr lang="ru-RU" sz="4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народность</a:t>
            </a:r>
            <a:r>
              <a:rPr lang="ru-RU" sz="4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родник, родной и </a:t>
            </a:r>
            <a:r>
              <a:rPr lang="ru-RU" sz="4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др.</a:t>
            </a:r>
          </a:p>
          <a:p>
            <a:pPr>
              <a:buNone/>
            </a:pPr>
            <a:r>
              <a:rPr lang="ru-RU" sz="3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РОДИТЕЛИ </a:t>
            </a:r>
            <a:r>
              <a:rPr lang="ru-RU" sz="3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отец и мать, у которых рождаются дети. </a:t>
            </a:r>
            <a:br>
              <a:rPr lang="ru-RU" sz="3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РОДИЧ – родственник, член рода.</a:t>
            </a:r>
            <a:br>
              <a:rPr lang="ru-RU" sz="3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РОДНЯ – родственники.</a:t>
            </a:r>
            <a:br>
              <a:rPr lang="ru-RU" sz="3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РОДОСЛОВНАЯ – перечень поколений одного рода. Люди гордятся своей родословной, изучают её</a:t>
            </a:r>
            <a:br>
              <a:rPr lang="ru-RU" sz="3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РОДИНА – это и Отечество, страна, и место рождения человека.</a:t>
            </a:r>
            <a:br>
              <a:rPr lang="ru-RU" sz="3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НАРОД – нация, жители страны.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548680"/>
            <a:ext cx="9144000" cy="63093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«Составь пословицу»</a:t>
            </a: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Родина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– мать, Родине служить. 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Жить- , умей за неё постоять.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Человек без Родины, там и пригодится.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Где кто родится, что соловей без песни.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211</TotalTime>
  <Words>399</Words>
  <Application>Microsoft Office PowerPoint</Application>
  <PresentationFormat>Экран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В какой стране Вы родились? РОССИЯ  Знаете ли Вы столицу нашей Родины?   МОСКВА    В каком городе Вы живете?  КОРОЛЕВ      </vt:lpstr>
      <vt:lpstr>Слайд 11</vt:lpstr>
      <vt:lpstr>Слайд 12</vt:lpstr>
      <vt:lpstr>Слайд 13</vt:lpstr>
      <vt:lpstr>Слайд 14</vt:lpstr>
      <vt:lpstr>Слайд 15</vt:lpstr>
      <vt:lpstr>МБОУ СОШ №20 открылась в 1996 году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samsung</cp:lastModifiedBy>
  <cp:revision>5</cp:revision>
  <dcterms:created xsi:type="dcterms:W3CDTF">2014-08-28T20:23:38Z</dcterms:created>
  <dcterms:modified xsi:type="dcterms:W3CDTF">2014-08-31T22:21:35Z</dcterms:modified>
</cp:coreProperties>
</file>