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2" d="100"/>
          <a:sy n="122" d="100"/>
        </p:scale>
        <p:origin x="-71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FC0DAEC9-5B83-44F6-BFFF-B6B954F85183}" type="datetimeFigureOut">
              <a:rPr lang="ru-RU" smtClean="0"/>
              <a:t>30.10.2013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EB33D013-CDB8-491A-9F7A-776D580584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DAEC9-5B83-44F6-BFFF-B6B954F85183}" type="datetimeFigureOut">
              <a:rPr lang="ru-RU" smtClean="0"/>
              <a:t>30.10.2013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3D013-CDB8-491A-9F7A-776D580584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DAEC9-5B83-44F6-BFFF-B6B954F85183}" type="datetimeFigureOut">
              <a:rPr lang="ru-RU" smtClean="0"/>
              <a:t>30.10.2013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3D013-CDB8-491A-9F7A-776D580584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DAEC9-5B83-44F6-BFFF-B6B954F85183}" type="datetimeFigureOut">
              <a:rPr lang="ru-RU" smtClean="0"/>
              <a:t>30.10.2013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3D013-CDB8-491A-9F7A-776D580584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DAEC9-5B83-44F6-BFFF-B6B954F85183}" type="datetimeFigureOut">
              <a:rPr lang="ru-RU" smtClean="0"/>
              <a:t>30.10.2013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3D013-CDB8-491A-9F7A-776D580584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DAEC9-5B83-44F6-BFFF-B6B954F85183}" type="datetimeFigureOut">
              <a:rPr lang="ru-RU" smtClean="0"/>
              <a:t>30.10.2013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3D013-CDB8-491A-9F7A-776D580584A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DAEC9-5B83-44F6-BFFF-B6B954F85183}" type="datetimeFigureOut">
              <a:rPr lang="ru-RU" smtClean="0"/>
              <a:t>30.10.2013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3D013-CDB8-491A-9F7A-776D580584A6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DAEC9-5B83-44F6-BFFF-B6B954F85183}" type="datetimeFigureOut">
              <a:rPr lang="ru-RU" smtClean="0"/>
              <a:t>30.10.2013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3D013-CDB8-491A-9F7A-776D580584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DAEC9-5B83-44F6-BFFF-B6B954F85183}" type="datetimeFigureOut">
              <a:rPr lang="ru-RU" smtClean="0"/>
              <a:t>30.10.2013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3D013-CDB8-491A-9F7A-776D580584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FC0DAEC9-5B83-44F6-BFFF-B6B954F85183}" type="datetimeFigureOut">
              <a:rPr lang="ru-RU" smtClean="0"/>
              <a:t>30.10.2013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EB33D013-CDB8-491A-9F7A-776D580584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FC0DAEC9-5B83-44F6-BFFF-B6B954F85183}" type="datetimeFigureOut">
              <a:rPr lang="ru-RU" smtClean="0"/>
              <a:t>30.10.2013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EB33D013-CDB8-491A-9F7A-776D580584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FC0DAEC9-5B83-44F6-BFFF-B6B954F85183}" type="datetimeFigureOut">
              <a:rPr lang="ru-RU" smtClean="0"/>
              <a:t>30.10.2013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EB33D013-CDB8-491A-9F7A-776D580584A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6000" i="1" dirty="0" smtClean="0">
                <a:solidFill>
                  <a:srgbClr val="FF0000"/>
                </a:solidFill>
              </a:rPr>
              <a:t>Крепители для каблуков</a:t>
            </a:r>
            <a:endParaRPr lang="ru-RU" sz="6000" i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Выполнила учитель технологии «обувное дело» Иванова Татьяна Григорьевна</a:t>
            </a:r>
            <a:endParaRPr lang="ru-RU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37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Задание №2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r>
              <a:rPr lang="ru-RU" dirty="0" smtClean="0"/>
              <a:t>2. Скажите  для чего нужен каблук?  ( каблук предназначен для профилактики плоскостопия, в помощь людям маленького роста, красивого внешнего вида, для стройности фигуры  и находиться в пяточной части обуви. Правильно для красивого внешнего вида не только обуви, но и девушки становятся выше, стройнее и красивее, а самое главное это профилактика плоскостопия и конечно очень помогает людям маленького роста.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59509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6912768" cy="1143000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>(Все вырезается и постепенно открывается)</a:t>
            </a:r>
            <a:endParaRPr lang="ru-RU" i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33545"/>
            <a:ext cx="3312368" cy="2797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940152" y="1916832"/>
            <a:ext cx="1381125" cy="4381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100">
                <a:solidFill>
                  <a:srgbClr val="262626"/>
                </a:solidFill>
                <a:effectLst/>
                <a:ea typeface="Calibri"/>
                <a:cs typeface="Times New Roman"/>
              </a:rPr>
              <a:t>Назначение </a:t>
            </a:r>
            <a:endParaRPr lang="ru-RU" sz="1100">
              <a:effectLst/>
              <a:ea typeface="Calibri"/>
              <a:cs typeface="Times New Roman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940152" y="2728913"/>
            <a:ext cx="1381125" cy="4667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100">
                <a:solidFill>
                  <a:srgbClr val="262626"/>
                </a:solidFill>
                <a:effectLst/>
                <a:ea typeface="Calibri"/>
                <a:cs typeface="Times New Roman"/>
              </a:rPr>
              <a:t>Профилактика плоскостопия</a:t>
            </a:r>
            <a:endParaRPr lang="ru-RU" sz="1100">
              <a:effectLst/>
              <a:ea typeface="Calibri"/>
              <a:cs typeface="Times New Roman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40152" y="3429000"/>
            <a:ext cx="1381125" cy="5524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100">
                <a:solidFill>
                  <a:srgbClr val="262626"/>
                </a:solidFill>
                <a:effectLst/>
                <a:ea typeface="Calibri"/>
                <a:cs typeface="Times New Roman"/>
              </a:rPr>
              <a:t>Помощь людям маленького роста </a:t>
            </a:r>
            <a:endParaRPr lang="ru-RU" sz="1100">
              <a:effectLst/>
              <a:ea typeface="Calibri"/>
              <a:cs typeface="Times New Roman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940151" y="4221088"/>
            <a:ext cx="1381125" cy="4476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100" dirty="0">
                <a:solidFill>
                  <a:srgbClr val="262626"/>
                </a:solidFill>
                <a:effectLst/>
                <a:ea typeface="Calibri"/>
                <a:cs typeface="Times New Roman"/>
              </a:rPr>
              <a:t>Красивый внешний вид обуви  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940150" y="5013176"/>
            <a:ext cx="1381125" cy="4356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100" dirty="0">
                <a:effectLst/>
                <a:ea typeface="Calibri"/>
                <a:cs typeface="Times New Roman"/>
              </a:rPr>
              <a:t>Стройности фигуры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100" dirty="0">
                <a:effectLst/>
                <a:ea typeface="Calibri"/>
                <a:cs typeface="Times New Roman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8161568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Задание № 3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Переходим к следующему лабиринту</a:t>
            </a:r>
          </a:p>
          <a:p>
            <a:r>
              <a:rPr lang="ru-RU" dirty="0" smtClean="0"/>
              <a:t>3. Из наборного полотна вы должны, вставить по каким признакам классифицируется каблук. ( берем карточки с заданиями и вставляем, необходимые слова)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85578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33545"/>
            <a:ext cx="3096344" cy="2859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772817"/>
            <a:ext cx="2448272" cy="648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105150"/>
            <a:ext cx="2448272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437112"/>
            <a:ext cx="2448272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38433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r>
              <a:rPr lang="ru-RU" dirty="0" smtClean="0"/>
              <a:t>I группа: ищет виды каблуков;</a:t>
            </a:r>
          </a:p>
          <a:p>
            <a:r>
              <a:rPr lang="ru-RU" dirty="0" smtClean="0"/>
              <a:t>1. Венский каблук.</a:t>
            </a:r>
          </a:p>
          <a:p>
            <a:r>
              <a:rPr lang="ru-RU" dirty="0" smtClean="0"/>
              <a:t>2. Каблук кирпичик.</a:t>
            </a:r>
          </a:p>
          <a:p>
            <a:r>
              <a:rPr lang="ru-RU" dirty="0" smtClean="0"/>
              <a:t>3. Клиновидный каблук.</a:t>
            </a:r>
          </a:p>
          <a:p>
            <a:r>
              <a:rPr lang="ru-RU" dirty="0" smtClean="0"/>
              <a:t>4. Ковбойский каблук.</a:t>
            </a:r>
          </a:p>
          <a:p>
            <a:r>
              <a:rPr lang="ru-RU" dirty="0" smtClean="0"/>
              <a:t>5. Конусовидный каблук.</a:t>
            </a:r>
          </a:p>
          <a:p>
            <a:r>
              <a:rPr lang="ru-RU" dirty="0" smtClean="0"/>
              <a:t>6. Каблук- рюмочка.</a:t>
            </a:r>
          </a:p>
          <a:p>
            <a:r>
              <a:rPr lang="ru-RU" dirty="0" smtClean="0"/>
              <a:t>7. Каблук-столбик.</a:t>
            </a:r>
          </a:p>
          <a:p>
            <a:r>
              <a:rPr lang="ru-RU" dirty="0" smtClean="0"/>
              <a:t>8. Каблук-танкетка.</a:t>
            </a:r>
          </a:p>
          <a:p>
            <a:r>
              <a:rPr lang="ru-RU" dirty="0" smtClean="0"/>
              <a:t>9. Каблук-шпилька.</a:t>
            </a:r>
          </a:p>
          <a:p>
            <a:r>
              <a:rPr lang="ru-RU" dirty="0" smtClean="0"/>
              <a:t>10. Наборный каблук.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62230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II группа: распределяет каблук по высоте;</a:t>
            </a:r>
          </a:p>
          <a:p>
            <a:r>
              <a:rPr lang="ru-RU" dirty="0" smtClean="0"/>
              <a:t>низкие (20- 30 мм), </a:t>
            </a:r>
          </a:p>
          <a:p>
            <a:r>
              <a:rPr lang="ru-RU" dirty="0" smtClean="0"/>
              <a:t>средней высоты (30 - 40 мм) , </a:t>
            </a:r>
          </a:p>
          <a:p>
            <a:r>
              <a:rPr lang="ru-RU" dirty="0" smtClean="0"/>
              <a:t>высокие(40- 60 мм) , </a:t>
            </a:r>
          </a:p>
          <a:p>
            <a:r>
              <a:rPr lang="ru-RU" dirty="0" smtClean="0"/>
              <a:t>особо высокие (свыше 60 мм 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1877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r>
              <a:rPr lang="ru-RU" dirty="0" smtClean="0"/>
              <a:t>II группа: распределяет каблук по высоте;</a:t>
            </a:r>
          </a:p>
          <a:p>
            <a:r>
              <a:rPr lang="ru-RU" dirty="0" smtClean="0"/>
              <a:t>низкие (20- 30 мм), </a:t>
            </a:r>
          </a:p>
          <a:p>
            <a:r>
              <a:rPr lang="ru-RU" dirty="0" smtClean="0"/>
              <a:t>средней высоты (30 - 40 мм) , </a:t>
            </a:r>
          </a:p>
          <a:p>
            <a:r>
              <a:rPr lang="ru-RU" dirty="0" smtClean="0"/>
              <a:t>высокие(40- 60 мм) , </a:t>
            </a:r>
          </a:p>
          <a:p>
            <a:r>
              <a:rPr lang="ru-RU" dirty="0" smtClean="0"/>
              <a:t>особо высокие (свыше 60 мм 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5284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Критерии  оценивания: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					</a:t>
            </a:r>
          </a:p>
          <a:p>
            <a:r>
              <a:rPr lang="ru-RU" dirty="0" smtClean="0"/>
              <a:t>Критерии  оценивания:</a:t>
            </a:r>
          </a:p>
          <a:p>
            <a:r>
              <a:rPr lang="ru-RU" dirty="0" smtClean="0"/>
              <a:t>Я сам –( </a:t>
            </a:r>
            <a:r>
              <a:rPr lang="ru-RU" dirty="0" smtClean="0">
                <a:solidFill>
                  <a:srgbClr val="C00000"/>
                </a:solidFill>
              </a:rPr>
              <a:t>5)</a:t>
            </a:r>
          </a:p>
          <a:p>
            <a:r>
              <a:rPr lang="ru-RU" dirty="0" smtClean="0"/>
              <a:t>Мне помогли  - ( </a:t>
            </a:r>
            <a:r>
              <a:rPr lang="ru-RU" dirty="0" smtClean="0">
                <a:solidFill>
                  <a:srgbClr val="00B050"/>
                </a:solidFill>
              </a:rPr>
              <a:t>4</a:t>
            </a:r>
            <a:r>
              <a:rPr lang="ru-RU" dirty="0" smtClean="0"/>
              <a:t> ) </a:t>
            </a:r>
          </a:p>
          <a:p>
            <a:r>
              <a:rPr lang="ru-RU" dirty="0" smtClean="0"/>
              <a:t>Знаю еще не достаточно - ( </a:t>
            </a:r>
            <a:r>
              <a:rPr lang="ru-RU" dirty="0" smtClean="0">
                <a:solidFill>
                  <a:srgbClr val="FFC000"/>
                </a:solidFill>
              </a:rPr>
              <a:t>3</a:t>
            </a:r>
            <a:r>
              <a:rPr lang="ru-RU" dirty="0" smtClean="0"/>
              <a:t> ) </a:t>
            </a:r>
          </a:p>
          <a:p>
            <a:r>
              <a:rPr lang="ru-RU" dirty="0" smtClean="0"/>
              <a:t>За каждый правильный ответ вы будете получать красный туфель, если у вас возникли затруднения и вам чуть, чуть помогли вы получаете зеленый туфель, и остался желтый туфель за постоянную помощь.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54946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Следующий лабиринт.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Работа с индивидуальными карточками . Восстановление последовательности. «Смена каблука».</a:t>
            </a:r>
          </a:p>
          <a:p>
            <a:pPr marL="0" indent="0">
              <a:buNone/>
            </a:pPr>
            <a:r>
              <a:rPr lang="ru-RU" dirty="0" smtClean="0"/>
              <a:t>I группа</a:t>
            </a:r>
          </a:p>
          <a:p>
            <a:pPr marL="0" indent="0">
              <a:buNone/>
            </a:pPr>
            <a:r>
              <a:rPr lang="ru-RU" dirty="0" smtClean="0"/>
              <a:t>находит лишние операции;</a:t>
            </a:r>
          </a:p>
          <a:p>
            <a:pPr marL="0" indent="0">
              <a:buNone/>
            </a:pPr>
            <a:r>
              <a:rPr lang="en-US" dirty="0" smtClean="0"/>
              <a:t>II-</a:t>
            </a:r>
            <a:r>
              <a:rPr lang="ru-RU" dirty="0" smtClean="0"/>
              <a:t>группа</a:t>
            </a:r>
          </a:p>
          <a:p>
            <a:pPr marL="0" indent="0">
              <a:buNone/>
            </a:pPr>
            <a:r>
              <a:rPr lang="ru-RU" dirty="0" smtClean="0"/>
              <a:t>Восстанавливает последовательность </a:t>
            </a:r>
          </a:p>
          <a:p>
            <a:pPr marL="0" indent="0">
              <a:buNone/>
            </a:pPr>
            <a:r>
              <a:rPr lang="ru-RU" dirty="0" smtClean="0"/>
              <a:t>III группа:</a:t>
            </a:r>
          </a:p>
          <a:p>
            <a:pPr marL="0" indent="0">
              <a:buNone/>
            </a:pPr>
            <a:r>
              <a:rPr lang="ru-RU" dirty="0" smtClean="0"/>
              <a:t>Восстанавливает последовательность по схемам.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221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>
            <a:normAutofit/>
          </a:bodyPr>
          <a:lstStyle/>
          <a:p>
            <a:r>
              <a:rPr lang="ru-RU" sz="7200" i="1" dirty="0" smtClean="0"/>
              <a:t>физкультминутка</a:t>
            </a:r>
            <a:endParaRPr lang="ru-RU" sz="7200" i="1" dirty="0"/>
          </a:p>
        </p:txBody>
      </p:sp>
    </p:spTree>
    <p:extLst>
      <p:ext uri="{BB962C8B-B14F-4D97-AF65-F5344CB8AC3E}">
        <p14:creationId xmlns:p14="http://schemas.microsoft.com/office/powerpoint/2010/main" val="2524026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716088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053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III. Изучение  нового учебного материала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как можно укрепить каблуки? </a:t>
            </a:r>
          </a:p>
          <a:p>
            <a:r>
              <a:rPr lang="ru-RU" dirty="0" smtClean="0"/>
              <a:t>- резиновый каблук мы укрепляем                             ; ( на клей и почему? отвечают)</a:t>
            </a:r>
          </a:p>
          <a:p>
            <a:r>
              <a:rPr lang="ru-RU" dirty="0" smtClean="0"/>
              <a:t>- деревянный каблук мы укрепляем                             ; (на клей и почему? отвечают)</a:t>
            </a:r>
          </a:p>
          <a:p>
            <a:r>
              <a:rPr lang="ru-RU" dirty="0" smtClean="0"/>
              <a:t>- пластмассовый  каблук мы укрепляем                        (крепители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9474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определение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Крепление-крепко (проговорить).</a:t>
            </a:r>
          </a:p>
          <a:p>
            <a:r>
              <a:rPr lang="ru-RU" dirty="0" smtClean="0"/>
              <a:t>(карточка со словом, где выделена орфограмма)</a:t>
            </a:r>
          </a:p>
          <a:p>
            <a:r>
              <a:rPr lang="ru-RU" dirty="0" smtClean="0"/>
              <a:t>«Крепление» – от слова крепить, т.е. соединять одно с другим, присоединять одно к другому с помощью чего либо, в нашем случае мы с вами сегодня познакомимся, какие же крепители используются для крепления каблуков.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08870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каблуки</a:t>
            </a:r>
          </a:p>
          <a:p>
            <a:endParaRPr lang="ru-RU" dirty="0" smtClean="0"/>
          </a:p>
          <a:p>
            <a:r>
              <a:rPr lang="ru-RU" dirty="0" smtClean="0"/>
              <a:t>крепители</a:t>
            </a:r>
          </a:p>
          <a:p>
            <a:endParaRPr lang="ru-RU" dirty="0" smtClean="0"/>
          </a:p>
          <a:p>
            <a:r>
              <a:rPr lang="ru-RU" dirty="0" smtClean="0"/>
              <a:t>в зависимости                                                                                    в зависимости </a:t>
            </a:r>
          </a:p>
          <a:p>
            <a:r>
              <a:rPr lang="ru-RU" dirty="0" smtClean="0"/>
              <a:t>от вида материала каблука :                                                    от высоты каблука:</a:t>
            </a:r>
          </a:p>
          <a:p>
            <a:r>
              <a:rPr lang="ru-RU" dirty="0" smtClean="0"/>
              <a:t>резиновый (клей)                                                                  низкий клей +гвозди</a:t>
            </a:r>
          </a:p>
          <a:p>
            <a:r>
              <a:rPr lang="ru-RU" dirty="0" smtClean="0"/>
              <a:t>деревянный (клей)                                                               средний клей+ скобки</a:t>
            </a:r>
          </a:p>
          <a:p>
            <a:r>
              <a:rPr lang="ru-RU" dirty="0" smtClean="0"/>
              <a:t>пластмассовый (клей + шуруп)                                        высокий клей +шуруп.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46050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Технологический процесс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1)	</a:t>
            </a:r>
            <a:r>
              <a:rPr lang="ru-RU" dirty="0" err="1" smtClean="0"/>
              <a:t>Зашкуривание</a:t>
            </a:r>
            <a:r>
              <a:rPr lang="ru-RU" dirty="0" smtClean="0"/>
              <a:t> ляписа каблука и пяточной части обуви;</a:t>
            </a:r>
          </a:p>
          <a:p>
            <a:r>
              <a:rPr lang="ru-RU" dirty="0" smtClean="0"/>
              <a:t>2)	Нанесение клеевых пленок, сушка;</a:t>
            </a:r>
          </a:p>
          <a:p>
            <a:r>
              <a:rPr lang="ru-RU" dirty="0" smtClean="0"/>
              <a:t>3)	Выкраивание жёсткого подпяточника;</a:t>
            </a:r>
          </a:p>
          <a:p>
            <a:r>
              <a:rPr lang="ru-RU" dirty="0" smtClean="0"/>
              <a:t>4)	Приклеивание каблука;</a:t>
            </a:r>
          </a:p>
          <a:p>
            <a:r>
              <a:rPr lang="ru-RU" dirty="0" smtClean="0"/>
              <a:t>5)	Укрепление каблука гвоздями;</a:t>
            </a:r>
          </a:p>
          <a:p>
            <a:r>
              <a:rPr lang="ru-RU" dirty="0" smtClean="0"/>
              <a:t>6)	Выкраивание и приклеивание мягкого подпяточника;</a:t>
            </a:r>
          </a:p>
          <a:p>
            <a:r>
              <a:rPr lang="ru-RU" dirty="0" smtClean="0"/>
              <a:t>7)	Приклеивание вкладной стельки.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8568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Правила безопасной работы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1.	Нож, ножницы, отвертка – острый инструменты, с ним работать аккуратно и осторожно.</a:t>
            </a:r>
          </a:p>
          <a:p>
            <a:r>
              <a:rPr lang="ru-RU" dirty="0" smtClean="0"/>
              <a:t>2.	Во время работы инструменты держать с правой стороны.</a:t>
            </a:r>
          </a:p>
          <a:p>
            <a:r>
              <a:rPr lang="ru-RU" dirty="0" smtClean="0"/>
              <a:t>3.	Во время работы не следует вертеться и размахивать руками, ходить по кабинету, играть.</a:t>
            </a:r>
          </a:p>
          <a:p>
            <a:r>
              <a:rPr lang="ru-RU" dirty="0" smtClean="0"/>
              <a:t>4.	Не следует брать инструмент в рот или хранить в одежде.</a:t>
            </a:r>
          </a:p>
          <a:p>
            <a:r>
              <a:rPr lang="ru-RU" dirty="0" smtClean="0"/>
              <a:t>5.	После работы необходимо сдать инструменты учителю или положить в специальный ящик.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719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V Практическая работа</a:t>
            </a:r>
            <a:br>
              <a:rPr lang="ru-RU" dirty="0" smtClean="0"/>
            </a:br>
            <a:r>
              <a:rPr lang="ru-RU" dirty="0" smtClean="0"/>
              <a:t>« Честь и хвала нашим рукам! »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Приступаем к ремонту.(раздаю технологические и инструкционные карты)</a:t>
            </a:r>
          </a:p>
          <a:p>
            <a:r>
              <a:rPr lang="ru-RU" dirty="0" smtClean="0"/>
              <a:t>1.	I группа  самостоятельно (высокий каблук (шурупы).</a:t>
            </a:r>
          </a:p>
          <a:p>
            <a:r>
              <a:rPr lang="ru-RU" dirty="0" smtClean="0"/>
              <a:t>2.	II-группа   по инструкционной карте + незначительная помощь преподавателя ( средний каблук (скобки).</a:t>
            </a:r>
          </a:p>
          <a:p>
            <a:r>
              <a:rPr lang="ru-RU" dirty="0" smtClean="0"/>
              <a:t>3.	III группа:  инструкционной карте + текущий инструктаж педагога (низкий каблук (гвозди).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468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VI. Итог урока, оценки. «По заслугам и честь»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Уборка рабочих мест.</a:t>
            </a:r>
          </a:p>
          <a:p>
            <a:r>
              <a:rPr lang="ru-RU" dirty="0" smtClean="0"/>
              <a:t>Подведем итоги нашего урока.</a:t>
            </a:r>
          </a:p>
          <a:p>
            <a:r>
              <a:rPr lang="ru-RU" dirty="0" smtClean="0"/>
              <a:t>1.Понравился ли вам сегодняшний урок?</a:t>
            </a:r>
          </a:p>
          <a:p>
            <a:r>
              <a:rPr lang="ru-RU" dirty="0" smtClean="0"/>
              <a:t>2. Для чего необходимы крепители?</a:t>
            </a:r>
          </a:p>
          <a:p>
            <a:r>
              <a:rPr lang="ru-RU" dirty="0" smtClean="0"/>
              <a:t>3. Сможете ли вы произвести самостоятельно крепление каблука?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070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Инструкционная карта</a:t>
            </a:r>
            <a:br>
              <a:rPr lang="ru-RU" dirty="0" smtClean="0"/>
            </a:br>
            <a:r>
              <a:rPr lang="ru-RU" dirty="0" smtClean="0"/>
              <a:t>"укрепление низкого каблука"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endParaRPr lang="ru-RU" dirty="0" smtClean="0"/>
          </a:p>
          <a:p>
            <a:r>
              <a:rPr lang="ru-RU" dirty="0" smtClean="0"/>
              <a:t>Инструменты и приспособления: 4 гвоздя, ножницы, металлический жесткий подпяточник, отвертка, молоток, постановка, </a:t>
            </a:r>
            <a:r>
              <a:rPr lang="ru-RU" dirty="0" err="1" smtClean="0"/>
              <a:t>бокорезы</a:t>
            </a:r>
            <a:r>
              <a:rPr lang="ru-RU" dirty="0" smtClean="0"/>
              <a:t>, плоскогубцы.</a:t>
            </a:r>
          </a:p>
          <a:p>
            <a:r>
              <a:rPr lang="ru-RU" dirty="0" smtClean="0"/>
              <a:t>Ход работы:</a:t>
            </a:r>
          </a:p>
          <a:p>
            <a:endParaRPr lang="ru-RU" dirty="0" smtClean="0"/>
          </a:p>
          <a:p>
            <a:r>
              <a:rPr lang="ru-RU" dirty="0" smtClean="0"/>
              <a:t>1.	Зашкурить пяточную часть следа подошвы и ляпис каблука.	</a:t>
            </a:r>
          </a:p>
          <a:p>
            <a:endParaRPr lang="ru-RU" dirty="0" smtClean="0"/>
          </a:p>
          <a:p>
            <a:r>
              <a:rPr lang="ru-RU" dirty="0" smtClean="0"/>
              <a:t>2.	Нанести клеевые пленки на пяточную часть и ляпис каблука. Сушка.	</a:t>
            </a:r>
          </a:p>
          <a:p>
            <a:r>
              <a:rPr lang="ru-RU" dirty="0" smtClean="0"/>
              <a:t>3.	Разогрев и приклеивание каблука к пяточной части подошвы.</a:t>
            </a:r>
          </a:p>
          <a:p>
            <a:r>
              <a:rPr lang="ru-RU" dirty="0" smtClean="0"/>
              <a:t>	 </a:t>
            </a:r>
          </a:p>
          <a:p>
            <a:r>
              <a:rPr lang="ru-RU" dirty="0" smtClean="0"/>
              <a:t>4.	Укрепление каблука гвоздями.	</a:t>
            </a:r>
          </a:p>
          <a:p>
            <a:r>
              <a:rPr lang="ru-RU" dirty="0" smtClean="0"/>
              <a:t>5.	Выкраивание и вклеивание мягкого подпяточника.	 </a:t>
            </a:r>
          </a:p>
          <a:p>
            <a:r>
              <a:rPr lang="ru-RU" dirty="0" smtClean="0"/>
              <a:t>6.	Вклеивание вкладной стельки.	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29217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Инструкционная карта</a:t>
            </a:r>
            <a:br>
              <a:rPr lang="ru-RU" dirty="0" smtClean="0"/>
            </a:br>
            <a:r>
              <a:rPr lang="ru-RU" dirty="0" smtClean="0"/>
              <a:t>"укрепление среднего каблука"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>
            <a:normAutofit fontScale="70000" lnSpcReduction="20000"/>
          </a:bodyPr>
          <a:lstStyle/>
          <a:p>
            <a:endParaRPr lang="ru-RU" dirty="0" smtClean="0"/>
          </a:p>
          <a:p>
            <a:r>
              <a:rPr lang="ru-RU" dirty="0" smtClean="0"/>
              <a:t>Инструменты и приспособления: 4 гвоздя, ножницы, металлический жесткий подпяточник, отвертка, молоток, постановка, </a:t>
            </a:r>
            <a:r>
              <a:rPr lang="ru-RU" dirty="0" err="1" smtClean="0"/>
              <a:t>бокорезы</a:t>
            </a:r>
            <a:r>
              <a:rPr lang="ru-RU" dirty="0" smtClean="0"/>
              <a:t>, плоскогубцы.</a:t>
            </a:r>
          </a:p>
          <a:p>
            <a:r>
              <a:rPr lang="ru-RU" dirty="0" smtClean="0"/>
              <a:t>Ход работы:</a:t>
            </a:r>
          </a:p>
          <a:p>
            <a:endParaRPr lang="ru-RU" dirty="0" smtClean="0"/>
          </a:p>
          <a:p>
            <a:r>
              <a:rPr lang="ru-RU" dirty="0" smtClean="0"/>
              <a:t>1.	Зашкурить пяточную часть следа подошвы и ляпис каблука.	</a:t>
            </a:r>
          </a:p>
          <a:p>
            <a:endParaRPr lang="ru-RU" dirty="0" smtClean="0"/>
          </a:p>
          <a:p>
            <a:r>
              <a:rPr lang="ru-RU" dirty="0" smtClean="0"/>
              <a:t>2.	Нанести клеевые пленки на пяточную часть и ляпис каблука. Сушка.	</a:t>
            </a:r>
          </a:p>
          <a:p>
            <a:r>
              <a:rPr lang="ru-RU" dirty="0" smtClean="0"/>
              <a:t>3.	Разогрев и приклеивание каблука к пяточной части подошвы.	                 </a:t>
            </a:r>
          </a:p>
          <a:p>
            <a:endParaRPr lang="ru-RU" dirty="0" smtClean="0"/>
          </a:p>
          <a:p>
            <a:r>
              <a:rPr lang="ru-RU" dirty="0" smtClean="0"/>
              <a:t>4.	Укрепление каблука скобками.	</a:t>
            </a:r>
          </a:p>
          <a:p>
            <a:r>
              <a:rPr lang="ru-RU" dirty="0" smtClean="0"/>
              <a:t>5.	Выкраивание и вклеивание мягкого подпяточника.	              </a:t>
            </a:r>
          </a:p>
          <a:p>
            <a:endParaRPr lang="ru-RU" dirty="0" smtClean="0"/>
          </a:p>
          <a:p>
            <a:r>
              <a:rPr lang="ru-RU" dirty="0" smtClean="0"/>
              <a:t>6.	Вклеивание вкладной стельки.	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06821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Инструкционная карта</a:t>
            </a:r>
            <a:br>
              <a:rPr lang="ru-RU" dirty="0" smtClean="0"/>
            </a:br>
            <a:r>
              <a:rPr lang="ru-RU" dirty="0" smtClean="0"/>
              <a:t>"укрепление высокого каблука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616624"/>
          </a:xfrm>
        </p:spPr>
        <p:txBody>
          <a:bodyPr>
            <a:normAutofit fontScale="25000" lnSpcReduction="20000"/>
          </a:bodyPr>
          <a:lstStyle/>
          <a:p>
            <a:endParaRPr lang="ru-RU" sz="5100" dirty="0" smtClean="0"/>
          </a:p>
          <a:p>
            <a:r>
              <a:rPr lang="ru-RU" sz="9600" dirty="0" smtClean="0"/>
              <a:t>Инструменты и приспособления: шурупы, ножницы, металлический жесткий подпяточник, отвертка, молоток, постановка, </a:t>
            </a:r>
            <a:r>
              <a:rPr lang="ru-RU" sz="9600" dirty="0" err="1" smtClean="0"/>
              <a:t>бокорезы</a:t>
            </a:r>
            <a:r>
              <a:rPr lang="ru-RU" sz="9600" dirty="0" smtClean="0"/>
              <a:t>, плоскогубцы.</a:t>
            </a:r>
          </a:p>
          <a:p>
            <a:r>
              <a:rPr lang="ru-RU" sz="9600" dirty="0" smtClean="0"/>
              <a:t>Ход работы:</a:t>
            </a:r>
          </a:p>
          <a:p>
            <a:endParaRPr lang="ru-RU" sz="9600" dirty="0" smtClean="0"/>
          </a:p>
          <a:p>
            <a:r>
              <a:rPr lang="ru-RU" sz="8000" dirty="0" smtClean="0"/>
              <a:t>1.	Зашкурить пяточную часть следа подошвы и ляпис каблука.	</a:t>
            </a:r>
          </a:p>
          <a:p>
            <a:endParaRPr lang="ru-RU" sz="8000" dirty="0" smtClean="0"/>
          </a:p>
          <a:p>
            <a:r>
              <a:rPr lang="ru-RU" sz="8000" dirty="0" smtClean="0"/>
              <a:t>2.	Нанести клеевые пленки на пяточную часть и ляпис каблука. Сушка.	</a:t>
            </a:r>
          </a:p>
          <a:p>
            <a:r>
              <a:rPr lang="ru-RU" sz="8000" dirty="0" smtClean="0"/>
              <a:t>3.	Разогрев и приклеивание каблука к пяточной части подошвы.	          </a:t>
            </a:r>
          </a:p>
          <a:p>
            <a:endParaRPr lang="ru-RU" sz="8000" dirty="0" smtClean="0"/>
          </a:p>
          <a:p>
            <a:r>
              <a:rPr lang="ru-RU" sz="8000" dirty="0" smtClean="0"/>
              <a:t>4.	Укрепление каблука шурупами.	</a:t>
            </a:r>
          </a:p>
          <a:p>
            <a:r>
              <a:rPr lang="ru-RU" sz="8000" dirty="0" smtClean="0"/>
              <a:t>5.	Выкраивание и вклеивание мягкого подпяточника.	                      </a:t>
            </a:r>
          </a:p>
          <a:p>
            <a:endParaRPr lang="ru-RU" sz="8000" dirty="0" smtClean="0"/>
          </a:p>
          <a:p>
            <a:r>
              <a:rPr lang="ru-RU" sz="8000" dirty="0" smtClean="0"/>
              <a:t>6.	Вклеивание вкладной стельки.	</a:t>
            </a:r>
          </a:p>
          <a:p>
            <a:endParaRPr lang="ru-RU" sz="9600" dirty="0" smtClean="0"/>
          </a:p>
          <a:p>
            <a:endParaRPr lang="ru-RU" sz="9600" dirty="0"/>
          </a:p>
        </p:txBody>
      </p:sp>
    </p:spTree>
    <p:extLst>
      <p:ext uri="{BB962C8B-B14F-4D97-AF65-F5344CB8AC3E}">
        <p14:creationId xmlns:p14="http://schemas.microsoft.com/office/powerpoint/2010/main" val="184437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Тема: Его величество – каблук</a:t>
            </a:r>
          </a:p>
          <a:p>
            <a:r>
              <a:rPr lang="ru-RU" dirty="0" smtClean="0"/>
              <a:t>Тип урока: игра-путешествие.</a:t>
            </a:r>
          </a:p>
          <a:p>
            <a:r>
              <a:rPr lang="ru-RU" dirty="0" smtClean="0"/>
              <a:t>№ урока: 29-30; (289-290)</a:t>
            </a:r>
          </a:p>
          <a:p>
            <a:r>
              <a:rPr lang="ru-RU" dirty="0" smtClean="0"/>
              <a:t>Цель урока: обучение учащихся технологии крепления каблука разными способами.</a:t>
            </a:r>
          </a:p>
          <a:p>
            <a:r>
              <a:rPr lang="ru-RU" dirty="0" smtClean="0"/>
              <a:t>Задачи урока:</a:t>
            </a:r>
          </a:p>
          <a:p>
            <a:r>
              <a:rPr lang="ru-RU" dirty="0" smtClean="0"/>
              <a:t>Обучающие:</a:t>
            </a:r>
          </a:p>
          <a:p>
            <a:r>
              <a:rPr lang="ru-RU" dirty="0" smtClean="0"/>
              <a:t>закрепить и систематизировать  у учащихся  технологию крепления каблука разными способами;</a:t>
            </a:r>
          </a:p>
          <a:p>
            <a:r>
              <a:rPr lang="ru-RU" dirty="0" smtClean="0"/>
              <a:t>Коррекционно-Развивающие:</a:t>
            </a:r>
          </a:p>
          <a:p>
            <a:r>
              <a:rPr lang="ru-RU" dirty="0" smtClean="0"/>
              <a:t>Развивать и корректировать мыслительную деятельность учащихся  на основе упражнений анализа, синтеза, сравнения, обобщения. </a:t>
            </a:r>
          </a:p>
          <a:p>
            <a:r>
              <a:rPr lang="ru-RU" dirty="0" smtClean="0"/>
              <a:t>Воспитательные:</a:t>
            </a:r>
          </a:p>
          <a:p>
            <a:r>
              <a:rPr lang="ru-RU" dirty="0" smtClean="0"/>
              <a:t>воспитывать уверенность в собственных силах, умение действовать по инструкции учителя, интерес к предмету.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203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r>
              <a:rPr lang="ru-RU" dirty="0" smtClean="0"/>
              <a:t>Приложение № 4</a:t>
            </a:r>
          </a:p>
          <a:p>
            <a:r>
              <a:rPr lang="ru-RU" dirty="0" smtClean="0"/>
              <a:t>1)	</a:t>
            </a:r>
            <a:r>
              <a:rPr lang="ru-RU" dirty="0" err="1" smtClean="0"/>
              <a:t>Зашкуривание</a:t>
            </a:r>
            <a:r>
              <a:rPr lang="ru-RU" dirty="0" smtClean="0"/>
              <a:t> ляписа каблука и пяточной части обуви;</a:t>
            </a:r>
          </a:p>
          <a:p>
            <a:r>
              <a:rPr lang="ru-RU" dirty="0" smtClean="0"/>
              <a:t>2)	Нанесение клеевых пленок, сушка;</a:t>
            </a:r>
          </a:p>
          <a:p>
            <a:r>
              <a:rPr lang="ru-RU" dirty="0" smtClean="0"/>
              <a:t>3)	Выкраивание жёсткого подпяточника;</a:t>
            </a:r>
          </a:p>
          <a:p>
            <a:r>
              <a:rPr lang="ru-RU" dirty="0" smtClean="0"/>
              <a:t>4)	Приклеивание каблука;</a:t>
            </a:r>
          </a:p>
          <a:p>
            <a:r>
              <a:rPr lang="ru-RU" dirty="0" smtClean="0"/>
              <a:t>5)	Укрепление каблука гвоздями;</a:t>
            </a:r>
          </a:p>
          <a:p>
            <a:r>
              <a:rPr lang="ru-RU" dirty="0" smtClean="0"/>
              <a:t>6)	Выкраивание и приклеивание мягкого подпяточника;</a:t>
            </a:r>
          </a:p>
          <a:p>
            <a:r>
              <a:rPr lang="ru-RU" dirty="0" smtClean="0"/>
              <a:t>7)	Приклеивание вкладной стельки.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33988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r>
              <a:rPr lang="ru-RU" dirty="0" smtClean="0"/>
              <a:t>Приложение №2</a:t>
            </a:r>
          </a:p>
          <a:p>
            <a:r>
              <a:rPr lang="ru-RU" dirty="0" smtClean="0"/>
              <a:t>Определение каблуков по материалам </a:t>
            </a:r>
          </a:p>
          <a:p>
            <a:r>
              <a:rPr lang="ru-RU" dirty="0" smtClean="0"/>
              <a:t>(разрезается и раскладывается, нахождение лишнего)</a:t>
            </a:r>
          </a:p>
          <a:p>
            <a:r>
              <a:rPr lang="ru-RU" dirty="0" smtClean="0"/>
              <a:t>Резиновые</a:t>
            </a:r>
          </a:p>
          <a:p>
            <a:r>
              <a:rPr lang="ru-RU" dirty="0" smtClean="0"/>
              <a:t>Деревянные</a:t>
            </a:r>
          </a:p>
          <a:p>
            <a:r>
              <a:rPr lang="ru-RU" dirty="0" smtClean="0"/>
              <a:t>Пластмассовые</a:t>
            </a:r>
          </a:p>
          <a:p>
            <a:r>
              <a:rPr lang="ru-RU" dirty="0" smtClean="0"/>
              <a:t>Железные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778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r>
              <a:rPr lang="ru-RU" dirty="0" smtClean="0"/>
              <a:t>Приложение №6</a:t>
            </a:r>
          </a:p>
          <a:p>
            <a:r>
              <a:rPr lang="ru-RU" dirty="0" smtClean="0"/>
              <a:t>Памятка по технике безопасности </a:t>
            </a:r>
          </a:p>
          <a:p>
            <a:r>
              <a:rPr lang="ru-RU" dirty="0" smtClean="0"/>
              <a:t>1.	Нож, ножницы, отвертка – острый инструменты, с ним работать аккуратно и осторожно.</a:t>
            </a:r>
          </a:p>
          <a:p>
            <a:r>
              <a:rPr lang="ru-RU" dirty="0" smtClean="0"/>
              <a:t>2.	Во время работы инструменты держать с правой стороны.</a:t>
            </a:r>
          </a:p>
          <a:p>
            <a:r>
              <a:rPr lang="ru-RU" dirty="0" smtClean="0"/>
              <a:t>3.	Во время работы не следует вертеться и размахивать руками, ходить по кабинету, играть.</a:t>
            </a:r>
          </a:p>
          <a:p>
            <a:r>
              <a:rPr lang="ru-RU" dirty="0" smtClean="0"/>
              <a:t>4.	Не следует брать инструмент в рот или хранить в одежде.</a:t>
            </a:r>
          </a:p>
          <a:p>
            <a:r>
              <a:rPr lang="ru-RU" dirty="0" smtClean="0"/>
              <a:t>5.	После работы необходимо сдать инструменты учителю или положить в специальный ящик.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91629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03042" y="2119313"/>
            <a:ext cx="5117279" cy="360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091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Методы обучения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•	объяснения с элементами показа приёмов работы, </a:t>
            </a:r>
          </a:p>
          <a:p>
            <a:r>
              <a:rPr lang="ru-RU" dirty="0" smtClean="0"/>
              <a:t>•	выполнение правил техники безопасности, </a:t>
            </a:r>
          </a:p>
          <a:p>
            <a:r>
              <a:rPr lang="ru-RU" dirty="0" smtClean="0"/>
              <a:t>•	работа с образцами изделия.</a:t>
            </a:r>
          </a:p>
          <a:p>
            <a:r>
              <a:rPr lang="ru-RU" dirty="0" smtClean="0"/>
              <a:t>•	практический метод обучения.</a:t>
            </a:r>
          </a:p>
          <a:p>
            <a:r>
              <a:rPr lang="ru-RU" dirty="0" smtClean="0"/>
              <a:t>•	Иллюстративно - наглядный метод</a:t>
            </a:r>
          </a:p>
          <a:p>
            <a:r>
              <a:rPr lang="ru-RU" dirty="0" smtClean="0"/>
              <a:t>Формы работы:</a:t>
            </a:r>
          </a:p>
          <a:p>
            <a:r>
              <a:rPr lang="ru-RU" dirty="0" smtClean="0"/>
              <a:t>•	фронтальная, </a:t>
            </a:r>
          </a:p>
          <a:p>
            <a:r>
              <a:rPr lang="ru-RU" dirty="0" smtClean="0"/>
              <a:t>•	групповая, </a:t>
            </a:r>
          </a:p>
          <a:p>
            <a:r>
              <a:rPr lang="ru-RU" dirty="0" smtClean="0"/>
              <a:t>•	индивидуальная, </a:t>
            </a:r>
          </a:p>
          <a:p>
            <a:r>
              <a:rPr lang="ru-RU" dirty="0" smtClean="0"/>
              <a:t>•	игры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55070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/>
          </a:bodyPr>
          <a:lstStyle/>
          <a:p>
            <a:r>
              <a:rPr lang="ru-RU" dirty="0" smtClean="0"/>
              <a:t>Оборудование: тетради, ручки, критерии оценивания, карточки с заданием по классификации обуви, технологические карты по укреплению каблука, инструкционные карты по укреплению каблука, карточка со словом, где выделена орфограмма, наборы инструментов (нож, ножницы, отвертка на + и -,молоток) и материалов по теме урока (каблуки разных видов, поролон, кусочки кожи, клей «</a:t>
            </a:r>
            <a:r>
              <a:rPr lang="ru-RU" dirty="0" err="1" smtClean="0"/>
              <a:t>ропид</a:t>
            </a:r>
            <a:r>
              <a:rPr lang="ru-RU" dirty="0" smtClean="0"/>
              <a:t>» и полиуретановый)  набор слов на карточках для составления темы урока.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24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Словарная работа: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крепление, проволока, шурупы, скобки, гвозди.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17416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Ход урока.</a:t>
            </a:r>
            <a:br>
              <a:rPr lang="ru-RU" dirty="0" smtClean="0"/>
            </a:br>
            <a:r>
              <a:rPr lang="ru-RU" dirty="0" smtClean="0"/>
              <a:t>I. Организационный момент: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•	Приветствие, проверка готовности к уроку, назначение дежурных.</a:t>
            </a:r>
          </a:p>
          <a:p>
            <a:r>
              <a:rPr lang="ru-RU" dirty="0" smtClean="0"/>
              <a:t>•	Организация рабочих мест </a:t>
            </a:r>
          </a:p>
          <a:p>
            <a:r>
              <a:rPr lang="ru-RU" dirty="0" smtClean="0"/>
              <a:t>•	Положительный эмоциональный настрой.</a:t>
            </a:r>
          </a:p>
          <a:p>
            <a:r>
              <a:rPr lang="ru-RU" dirty="0" smtClean="0"/>
              <a:t>Здравствуйте. Ребята! Садитесь.</a:t>
            </a:r>
          </a:p>
          <a:p>
            <a:r>
              <a:rPr lang="ru-RU" dirty="0" smtClean="0"/>
              <a:t> Дежурный докладывает о присутствующих и отсутствующих  на уроке. </a:t>
            </a:r>
          </a:p>
          <a:p>
            <a:r>
              <a:rPr lang="ru-RU" dirty="0" smtClean="0"/>
              <a:t>Сегодня прекрасный день, потому что я верю - сегодняшний урок  пройдёт для вас и для меня с пользой, а наши гости увидят, чему вы научились.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87169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II. </a:t>
            </a:r>
            <a:r>
              <a:rPr lang="ru-RU" dirty="0" smtClean="0"/>
              <a:t>Актуализация знаний.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Первый наш лабиринт это – загадка, которую вы должны разгадать.</a:t>
            </a:r>
          </a:p>
          <a:p>
            <a:r>
              <a:rPr lang="ru-RU" dirty="0" smtClean="0"/>
              <a:t>Выполнив эти задания, мы  вспомним – название темы урока, которую мы изучали на прошлом уроке.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07273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Задание № 1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4000" dirty="0" smtClean="0"/>
              <a:t>1.Деталь обуви в виде вертикальной подставки, приподнимающая пятку, выше уровня носка. (Каблук)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449765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80</TotalTime>
  <Words>871</Words>
  <Application>Microsoft Office PowerPoint</Application>
  <PresentationFormat>Экран (4:3)</PresentationFormat>
  <Paragraphs>196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Кнопка</vt:lpstr>
      <vt:lpstr>Крепители для каблуков</vt:lpstr>
      <vt:lpstr>Презентация PowerPoint</vt:lpstr>
      <vt:lpstr>Презентация PowerPoint</vt:lpstr>
      <vt:lpstr>Методы обучения</vt:lpstr>
      <vt:lpstr>Презентация PowerPoint</vt:lpstr>
      <vt:lpstr>Словарная работа: </vt:lpstr>
      <vt:lpstr>Ход урока. I. Организационный момент:  </vt:lpstr>
      <vt:lpstr>II. Актуализация знаний. </vt:lpstr>
      <vt:lpstr>Задание № 1 </vt:lpstr>
      <vt:lpstr>Задание №2 </vt:lpstr>
      <vt:lpstr>(Все вырезается и постепенно открывается)</vt:lpstr>
      <vt:lpstr>Задание № 3 </vt:lpstr>
      <vt:lpstr>Презентация PowerPoint</vt:lpstr>
      <vt:lpstr>Презентация PowerPoint</vt:lpstr>
      <vt:lpstr>Презентация PowerPoint</vt:lpstr>
      <vt:lpstr>Презентация PowerPoint</vt:lpstr>
      <vt:lpstr>Критерии  оценивания:</vt:lpstr>
      <vt:lpstr>Следующий лабиринт. </vt:lpstr>
      <vt:lpstr>Презентация PowerPoint</vt:lpstr>
      <vt:lpstr>III. Изучение  нового учебного материала</vt:lpstr>
      <vt:lpstr>определение</vt:lpstr>
      <vt:lpstr>Презентация PowerPoint</vt:lpstr>
      <vt:lpstr>Технологический процесс</vt:lpstr>
      <vt:lpstr>Правила безопасной работы </vt:lpstr>
      <vt:lpstr>V Практическая работа « Честь и хвала нашим рукам! » </vt:lpstr>
      <vt:lpstr>VI. Итог урока, оценки. «По заслугам и честь» </vt:lpstr>
      <vt:lpstr>Инструкционная карта "укрепление низкого каблука" </vt:lpstr>
      <vt:lpstr>Инструкционная карта "укрепление среднего каблука" </vt:lpstr>
      <vt:lpstr>Инструкционная карта "укрепление высокого каблука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Крепители для каблуков</dc:title>
  <dc:creator>Санёк</dc:creator>
  <cp:lastModifiedBy>Санёк</cp:lastModifiedBy>
  <cp:revision>8</cp:revision>
  <dcterms:created xsi:type="dcterms:W3CDTF">2013-10-30T14:06:46Z</dcterms:created>
  <dcterms:modified xsi:type="dcterms:W3CDTF">2013-10-30T15:27:58Z</dcterms:modified>
</cp:coreProperties>
</file>