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8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1" autoAdjust="0"/>
    <p:restoredTop sz="94660"/>
  </p:normalViewPr>
  <p:slideViewPr>
    <p:cSldViewPr>
      <p:cViewPr varScale="1">
        <p:scale>
          <a:sx n="51" d="100"/>
          <a:sy n="51" d="100"/>
        </p:scale>
        <p:origin x="-121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A3FCA-F9D4-411A-8BC9-4794839351E2}" type="datetimeFigureOut">
              <a:rPr lang="ru-RU" smtClean="0"/>
              <a:pPr/>
              <a:t>01.08.2014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0C24A-CD46-4AC2-B866-573246367F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25477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Викторина  по химии</a:t>
            </a:r>
            <a:br>
              <a:rPr lang="ru-RU" dirty="0" smtClean="0"/>
            </a:br>
            <a:r>
              <a:rPr lang="ru-RU" dirty="0" smtClean="0"/>
              <a:t>«Всё – от песчинок малых до планет – из элементов состоит единых»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221088"/>
            <a:ext cx="6400800" cy="201622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Сидорова Т.А., учитель биологии, химии МБОУ «Благодарновская СОШ» </a:t>
            </a:r>
            <a:r>
              <a:rPr lang="ru-RU" dirty="0" err="1" smtClean="0"/>
              <a:t>Тюльганского</a:t>
            </a:r>
            <a:r>
              <a:rPr lang="ru-RU" dirty="0" smtClean="0"/>
              <a:t> района Оренбургской области</a:t>
            </a: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Приведите примеры отступлений от правильного ряда возрастающих атомных масс элементов, которые Д.И.Менделееву пришлось сделать  в таблице с учётом химических аналогий.</a:t>
            </a:r>
            <a:endParaRPr lang="ru-RU" dirty="0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9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Существование каких элементов было предсказано Д. И. Мендеевым на основе открытого им периодического закона? </a:t>
            </a:r>
            <a:endParaRPr lang="ru-RU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10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Какому элементу сначала не было места в Периодической системе? О нём Д.И.Менделеев сказал, что «… его нельзя совместить с периодической классификацией»?  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Существование каких элементов предсказал У.Рамзай, следуя примеру </a:t>
            </a:r>
          </a:p>
          <a:p>
            <a:pPr algn="ctr">
              <a:buNone/>
            </a:pPr>
            <a:r>
              <a:rPr lang="ru-RU" dirty="0" smtClean="0"/>
              <a:t>Д.И. Менделеева? Оправдались ли предсказания английского учёного?  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Кого и за что Д.И. Менделеев назвал «истинными укрепителями периодического закона »?</a:t>
            </a: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Какие элементы составляли добавленную в таблицу в 1900 году нулевую группу? Долго ли она просуществовала? Где располагаются эти элементы в современной Периодической системе?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Какие открытия повлияли на изменение содержания понятия «химический элемент» и привели к новой современной формулирование периодического закона?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15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Назовите первый искусственно полученный элемент. Когда и кем он был синтезирован? Поясните это название.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Приведите примеры элементов, названия которых связаны с цветом образованных ими простых веществ или соединений.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Назовите два элемента, названия которых связаны с запахом образуемых ими веществ?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/>
              <a:t>В</a:t>
            </a:r>
            <a:r>
              <a:rPr lang="ru-RU" dirty="0" smtClean="0"/>
              <a:t>икторина по химии </a:t>
            </a:r>
            <a:r>
              <a:rPr lang="ru-RU" dirty="0" smtClean="0"/>
              <a:t>содержит много занимательно-познавательных </a:t>
            </a:r>
            <a:r>
              <a:rPr lang="ru-RU" dirty="0" smtClean="0"/>
              <a:t>моментов. </a:t>
            </a:r>
            <a:r>
              <a:rPr lang="ru-RU" dirty="0" smtClean="0"/>
              <a:t>Вопросы </a:t>
            </a:r>
            <a:r>
              <a:rPr lang="ru-RU" smtClean="0"/>
              <a:t>викторины </a:t>
            </a:r>
            <a:r>
              <a:rPr lang="ru-RU" smtClean="0"/>
              <a:t>можно </a:t>
            </a:r>
            <a:r>
              <a:rPr lang="ru-RU" dirty="0" smtClean="0"/>
              <a:t>использовать при организации внеклассной работы по предмету, например в рамках предметной недели, для учащихся 9-10 классов. Отдельные вопросы могут быть использованы как проблемные ситуации на уроках или как средство познавательной активности обучающихся.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Какие элементы образуют простые вещества, являющиеся жидкости при обычных условиях.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19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Назовите химические элементы, образующие металлы, которые были известны человечеству ещё в н.э. и получили названия «семь металлов древности».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Назовите химический элемент, чёрный сульфид которого использовали ещё в Вавилоне.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Назовите неметалл, соединения которого упоминаются ещё Аристотелем  (4 века до н.э.) и который был получен в виде простого  вещества из сульфида в 1250 г. немецким монахом Альбертом Великим, отказавшимся от епископского сана ради занятия алхимией. Поясните происхождение русского  названия элемента.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Какой элемент был сначала открыт на Солнце и лишь затем на Земле? Какова его распространённость на Земле и во Вселенной?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Какой металл в России в 19 в. называли «серебро из глины», «глиний», «квасец» и т.д. ? Кому принадлежит приоритет его открытия? Кем и когда был предложен промышленный способ его получения?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Какой самый редкий и самый тяжёлый радиоактивный газ и небольших концентрациях содержится в минеральных водах?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Какой элемент образуют самое большое количество соединений?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Какой единственный элемент не образует ни одного соединения?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Какой элемент является сосредоточием единства противоположностей? Как  это отражается на его положении в Периодической системе?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Какому учёному принадлежит заслуга  введение введения в науку понятия о химическом элементе?</a:t>
            </a:r>
            <a:endParaRPr lang="ru-RU" sz="5400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Порядковые номера химических элементов А,В,С соответственно </a:t>
            </a:r>
            <a:r>
              <a:rPr lang="en-US" dirty="0" smtClean="0"/>
              <a:t>n</a:t>
            </a:r>
            <a:r>
              <a:rPr lang="ru-RU" dirty="0" smtClean="0"/>
              <a:t>, </a:t>
            </a:r>
            <a:r>
              <a:rPr lang="en-US" dirty="0" smtClean="0"/>
              <a:t>n +2</a:t>
            </a:r>
            <a:r>
              <a:rPr lang="ru-RU" dirty="0" smtClean="0"/>
              <a:t>,</a:t>
            </a:r>
            <a:r>
              <a:rPr lang="en-US" dirty="0" smtClean="0"/>
              <a:t> n + 4</a:t>
            </a:r>
            <a:r>
              <a:rPr lang="ru-RU" dirty="0" smtClean="0"/>
              <a:t>. Приведены сведения об одном или двух элементах, определите остальных:</a:t>
            </a:r>
          </a:p>
          <a:p>
            <a:pPr>
              <a:buNone/>
            </a:pPr>
            <a:r>
              <a:rPr lang="ru-RU" dirty="0" smtClean="0"/>
              <a:t>а) А – самый лёгкий галоген</a:t>
            </a:r>
          </a:p>
          <a:p>
            <a:pPr>
              <a:buNone/>
            </a:pPr>
            <a:r>
              <a:rPr lang="ru-RU" dirty="0" smtClean="0"/>
              <a:t>б) Б – инертный газ, В – металл.</a:t>
            </a:r>
          </a:p>
          <a:p>
            <a:pPr>
              <a:buNone/>
            </a:pPr>
            <a:r>
              <a:rPr lang="ru-RU" dirty="0" smtClean="0"/>
              <a:t>в) А и В входят в одну и туже группу.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29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Химический элемент образует с водородом летучее соединение, формула которого </a:t>
            </a:r>
            <a:r>
              <a:rPr lang="en-US" dirty="0" smtClean="0"/>
              <a:t> RH</a:t>
            </a:r>
            <a:r>
              <a:rPr lang="en-US" sz="2400" dirty="0" smtClean="0"/>
              <a:t>3</a:t>
            </a:r>
            <a:r>
              <a:rPr lang="ru-RU" sz="2400" dirty="0" smtClean="0"/>
              <a:t>. </a:t>
            </a:r>
            <a:r>
              <a:rPr lang="ru-RU" dirty="0" smtClean="0"/>
              <a:t>О каком элементе идёт речь, если известно, что в его атоме на три энергетических уровня больше, чем в атоме водорода?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30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Назовите химический элемент, в атоме которое пять энергетических уровней, он образует летучее водородное соединение, водный  раствор которого является сильной кислотой?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Элемент образует простое вещество, которое активно  взаимодействует с водой. Атомы этого элемента имеют два электрона на внешнем – пятом – энергическом уровне. </a:t>
            </a:r>
          </a:p>
          <a:p>
            <a:pPr>
              <a:buNone/>
            </a:pPr>
            <a:r>
              <a:rPr lang="ru-RU" dirty="0" smtClean="0"/>
              <a:t>Назовите элемент . Приведите формулы его оксида и </a:t>
            </a:r>
            <a:r>
              <a:rPr lang="ru-RU" dirty="0" err="1" smtClean="0"/>
              <a:t>гидроксида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Назовите основоположника химической атомистики, который ввел понятие </a:t>
            </a:r>
            <a:r>
              <a:rPr lang="en-US" sz="5400" dirty="0" smtClean="0"/>
              <a:t>&lt;</a:t>
            </a:r>
            <a:r>
              <a:rPr lang="ru-RU" sz="5400" dirty="0" smtClean="0"/>
              <a:t>Атомный вес</a:t>
            </a:r>
            <a:r>
              <a:rPr lang="en-US" sz="5400" dirty="0" smtClean="0"/>
              <a:t>&gt;</a:t>
            </a:r>
            <a:r>
              <a:rPr lang="ru-RU" sz="5400" dirty="0"/>
              <a:t>?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3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4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Когда и кем была разработана современная химическая символика? По какому принципу образованы знаки химических элементов? Открытием каких химических элементов обязана наука этому учёному? 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Что является основной современной науки о химических элементах?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Сколько химических элементов было известно во времени открытия периодического закона? Для какого числа элементов были относительно верно определены атомные массы? </a:t>
            </a: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Назовите учёных, которые пытались до Д.И. Менделеева классифицировать и систематизировать известные в то время химические элементы. В чём Менделеев пошёл дальше своих предшественников в классификации элементов? </a:t>
            </a:r>
            <a:endParaRPr lang="ru-RU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3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7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Для каких элементов Д.И. Менделеев изменил и уточнил атомные веса (массы) и валентности к моменту составления первых вариантов таблицы и в последующие полтора года? </a:t>
            </a:r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1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</TotalTime>
  <Words>824</Words>
  <Application>Microsoft Office PowerPoint</Application>
  <PresentationFormat>Экран (4:3)</PresentationFormat>
  <Paragraphs>70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Викторина  по химии «Всё – от песчинок малых до планет – из элементов состоит единых»</vt:lpstr>
      <vt:lpstr>Слайд 2</vt:lpstr>
      <vt:lpstr>Вопрос 1 </vt:lpstr>
      <vt:lpstr>Вопрос 2 </vt:lpstr>
      <vt:lpstr>Вопрос 3</vt:lpstr>
      <vt:lpstr>Вопрос 4</vt:lpstr>
      <vt:lpstr>Вопрос 5</vt:lpstr>
      <vt:lpstr>Вопрос 6</vt:lpstr>
      <vt:lpstr>Вопрос 7 </vt:lpstr>
      <vt:lpstr>Вопрос 8</vt:lpstr>
      <vt:lpstr>Вопрос 9 </vt:lpstr>
      <vt:lpstr>Вопрос 10 </vt:lpstr>
      <vt:lpstr>Вопрос 11</vt:lpstr>
      <vt:lpstr>Вопрос 12</vt:lpstr>
      <vt:lpstr>Вопрос 13</vt:lpstr>
      <vt:lpstr>Вопрос 14</vt:lpstr>
      <vt:lpstr>Вопрос 15 </vt:lpstr>
      <vt:lpstr>Вопрос 16</vt:lpstr>
      <vt:lpstr>Вопрос 17</vt:lpstr>
      <vt:lpstr>Вопрос 18</vt:lpstr>
      <vt:lpstr>Вопрос 19</vt:lpstr>
      <vt:lpstr>Вопрос 20</vt:lpstr>
      <vt:lpstr>Вопрос 21</vt:lpstr>
      <vt:lpstr>Вопрос 22</vt:lpstr>
      <vt:lpstr>Вопрос 23</vt:lpstr>
      <vt:lpstr>Вопрос 24</vt:lpstr>
      <vt:lpstr>Вопрос 25</vt:lpstr>
      <vt:lpstr>Вопрос 26</vt:lpstr>
      <vt:lpstr>Вопрос 27</vt:lpstr>
      <vt:lpstr>Вопрос 28</vt:lpstr>
      <vt:lpstr>Вопрос 29</vt:lpstr>
      <vt:lpstr>Вопрос 30</vt:lpstr>
      <vt:lpstr>Вопрос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Никита</dc:creator>
  <cp:lastModifiedBy>User</cp:lastModifiedBy>
  <cp:revision>38</cp:revision>
  <dcterms:created xsi:type="dcterms:W3CDTF">2014-07-28T18:24:26Z</dcterms:created>
  <dcterms:modified xsi:type="dcterms:W3CDTF">2014-08-01T07:29:51Z</dcterms:modified>
</cp:coreProperties>
</file>