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9" r:id="rId2"/>
    <p:sldId id="275" r:id="rId3"/>
    <p:sldId id="276" r:id="rId4"/>
    <p:sldId id="277" r:id="rId5"/>
    <p:sldId id="264" r:id="rId6"/>
    <p:sldId id="261" r:id="rId7"/>
    <p:sldId id="266" r:id="rId8"/>
    <p:sldId id="265" r:id="rId9"/>
    <p:sldId id="268" r:id="rId10"/>
    <p:sldId id="274" r:id="rId11"/>
    <p:sldId id="267" r:id="rId12"/>
    <p:sldId id="262" r:id="rId13"/>
    <p:sldId id="273" r:id="rId14"/>
    <p:sldId id="269" r:id="rId15"/>
    <p:sldId id="278" r:id="rId16"/>
  </p:sldIdLst>
  <p:sldSz cx="9144000" cy="6858000" type="screen4x3"/>
  <p:notesSz cx="6858000" cy="97107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A1C73C-B611-4ED4-8D92-B91673F96CED}" type="doc">
      <dgm:prSet loTypeId="urn:microsoft.com/office/officeart/2005/8/layout/process4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39F47832-33C2-46FD-A32B-C68BE246ADE2}">
      <dgm:prSet custT="1"/>
      <dgm:spPr>
        <a:ln>
          <a:solidFill>
            <a:srgbClr val="FF0000"/>
          </a:solidFill>
        </a:ln>
      </dgm:spPr>
      <dgm:t>
        <a:bodyPr/>
        <a:lstStyle/>
        <a:p>
          <a:pPr rtl="0"/>
          <a:r>
            <a:rPr lang="uk-UA" sz="3600" b="0" i="0" baseline="0" dirty="0" smtClean="0">
              <a:solidFill>
                <a:srgbClr val="FF0000"/>
              </a:solidFill>
            </a:rPr>
            <a:t>Причини</a:t>
          </a:r>
          <a:r>
            <a:rPr lang="uk-UA" sz="3600" b="0" i="0" dirty="0" smtClean="0">
              <a:solidFill>
                <a:srgbClr val="FF0000"/>
              </a:solidFill>
            </a:rPr>
            <a:t> корозії:</a:t>
          </a:r>
          <a:endParaRPr lang="ru-RU" sz="3600" dirty="0">
            <a:solidFill>
              <a:srgbClr val="FF0000"/>
            </a:solidFill>
          </a:endParaRPr>
        </a:p>
      </dgm:t>
    </dgm:pt>
    <dgm:pt modelId="{FE241E74-A286-47EA-B4E0-C1727FD3A1D2}" type="parTrans" cxnId="{A27C4A4E-FB46-40FD-BF76-84A7D94E40B5}">
      <dgm:prSet/>
      <dgm:spPr/>
      <dgm:t>
        <a:bodyPr/>
        <a:lstStyle/>
        <a:p>
          <a:endParaRPr lang="ru-RU"/>
        </a:p>
      </dgm:t>
    </dgm:pt>
    <dgm:pt modelId="{2C879CEF-DD5E-4AD2-BA4F-E870821FF228}" type="sibTrans" cxnId="{A27C4A4E-FB46-40FD-BF76-84A7D94E40B5}">
      <dgm:prSet/>
      <dgm:spPr/>
      <dgm:t>
        <a:bodyPr/>
        <a:lstStyle/>
        <a:p>
          <a:endParaRPr lang="ru-RU"/>
        </a:p>
      </dgm:t>
    </dgm:pt>
    <dgm:pt modelId="{168A6794-F574-4073-B292-BDA09EEA5E10}">
      <dgm:prSet custT="1"/>
      <dgm:spPr>
        <a:ln>
          <a:solidFill>
            <a:srgbClr val="C00000"/>
          </a:solidFill>
        </a:ln>
      </dgm:spPr>
      <dgm:t>
        <a:bodyPr/>
        <a:lstStyle/>
        <a:p>
          <a:pPr rtl="0"/>
          <a:r>
            <a:rPr lang="uk-UA" sz="2400" dirty="0" smtClean="0">
              <a:solidFill>
                <a:schemeClr val="tx1"/>
              </a:solidFill>
            </a:rPr>
            <a:t>взаємодія металів з киснем і водою, які містяться в атмосфері</a:t>
          </a:r>
          <a:endParaRPr lang="ru-RU" sz="2400" dirty="0">
            <a:solidFill>
              <a:schemeClr val="tx1"/>
            </a:solidFill>
          </a:endParaRPr>
        </a:p>
      </dgm:t>
    </dgm:pt>
    <dgm:pt modelId="{172238F2-FC8B-4822-93E8-C456EF167485}" type="parTrans" cxnId="{CDC96640-2F37-4684-AA8A-748CEF0EFE9E}">
      <dgm:prSet/>
      <dgm:spPr/>
      <dgm:t>
        <a:bodyPr/>
        <a:lstStyle/>
        <a:p>
          <a:endParaRPr lang="ru-RU"/>
        </a:p>
      </dgm:t>
    </dgm:pt>
    <dgm:pt modelId="{B6D2B9F0-108B-4301-8D7D-B919FB4BBF21}" type="sibTrans" cxnId="{CDC96640-2F37-4684-AA8A-748CEF0EFE9E}">
      <dgm:prSet/>
      <dgm:spPr/>
      <dgm:t>
        <a:bodyPr/>
        <a:lstStyle/>
        <a:p>
          <a:endParaRPr lang="ru-RU"/>
        </a:p>
      </dgm:t>
    </dgm:pt>
    <dgm:pt modelId="{516322A6-447D-4E33-8260-7B99A812E39D}">
      <dgm:prSet custT="1"/>
      <dgm:spPr>
        <a:ln>
          <a:solidFill>
            <a:srgbClr val="C00000"/>
          </a:solidFill>
        </a:ln>
      </dgm:spPr>
      <dgm:t>
        <a:bodyPr/>
        <a:lstStyle/>
        <a:p>
          <a:pPr rtl="0"/>
          <a:r>
            <a:rPr lang="uk-UA" sz="2400" b="0" i="0" dirty="0" smtClean="0">
              <a:solidFill>
                <a:schemeClr val="tx1"/>
              </a:solidFill>
            </a:rPr>
            <a:t>наявність домішок в металі</a:t>
          </a:r>
          <a:endParaRPr lang="ru-RU" sz="2400" dirty="0">
            <a:solidFill>
              <a:schemeClr val="tx1"/>
            </a:solidFill>
          </a:endParaRPr>
        </a:p>
      </dgm:t>
    </dgm:pt>
    <dgm:pt modelId="{0C61CF35-2B3A-47E8-B2F4-13B6E36CA971}" type="parTrans" cxnId="{C2883FDD-1F18-4351-97C4-FA574B156A24}">
      <dgm:prSet/>
      <dgm:spPr/>
      <dgm:t>
        <a:bodyPr/>
        <a:lstStyle/>
        <a:p>
          <a:endParaRPr lang="ru-RU"/>
        </a:p>
      </dgm:t>
    </dgm:pt>
    <dgm:pt modelId="{B013D77C-3413-486D-BD4E-00DC0972B2CF}" type="sibTrans" cxnId="{C2883FDD-1F18-4351-97C4-FA574B156A24}">
      <dgm:prSet/>
      <dgm:spPr/>
      <dgm:t>
        <a:bodyPr/>
        <a:lstStyle/>
        <a:p>
          <a:endParaRPr lang="ru-RU"/>
        </a:p>
      </dgm:t>
    </dgm:pt>
    <dgm:pt modelId="{0FC39CDA-D34B-4BD0-BA5C-2743CB0B6631}">
      <dgm:prSet custT="1"/>
      <dgm:spPr>
        <a:ln>
          <a:solidFill>
            <a:srgbClr val="C00000"/>
          </a:solidFill>
        </a:ln>
      </dgm:spPr>
      <dgm:t>
        <a:bodyPr/>
        <a:lstStyle/>
        <a:p>
          <a:pPr rtl="0"/>
          <a:r>
            <a:rPr lang="uk-UA" sz="2400" dirty="0" smtClean="0">
              <a:solidFill>
                <a:schemeClr val="tx1"/>
              </a:solidFill>
            </a:rPr>
            <a:t>присутність кислот або інших електролітів у розчинах, які дотикаються до поверхні металу</a:t>
          </a:r>
          <a:endParaRPr lang="ru-RU" sz="2400" dirty="0">
            <a:solidFill>
              <a:schemeClr val="tx1"/>
            </a:solidFill>
          </a:endParaRPr>
        </a:p>
      </dgm:t>
    </dgm:pt>
    <dgm:pt modelId="{AD41549E-C970-4DBF-A430-6176B2C8CEC6}" type="parTrans" cxnId="{072B09B1-3200-4AA3-B3BB-B3998B9EFA1E}">
      <dgm:prSet/>
      <dgm:spPr/>
      <dgm:t>
        <a:bodyPr/>
        <a:lstStyle/>
        <a:p>
          <a:endParaRPr lang="ru-RU"/>
        </a:p>
      </dgm:t>
    </dgm:pt>
    <dgm:pt modelId="{503760AE-59B4-4DFF-9C72-32E5E54E1325}" type="sibTrans" cxnId="{072B09B1-3200-4AA3-B3BB-B3998B9EFA1E}">
      <dgm:prSet/>
      <dgm:spPr/>
      <dgm:t>
        <a:bodyPr/>
        <a:lstStyle/>
        <a:p>
          <a:endParaRPr lang="ru-RU"/>
        </a:p>
      </dgm:t>
    </dgm:pt>
    <dgm:pt modelId="{66FB1D7F-3B37-4C41-A9F9-0924DB5ABA84}">
      <dgm:prSet custT="1"/>
      <dgm:spPr>
        <a:ln>
          <a:solidFill>
            <a:srgbClr val="C00000"/>
          </a:solidFill>
        </a:ln>
      </dgm:spPr>
      <dgm:t>
        <a:bodyPr/>
        <a:lstStyle/>
        <a:p>
          <a:pPr rtl="0"/>
          <a:r>
            <a:rPr lang="uk-UA" sz="2400" dirty="0" smtClean="0">
              <a:solidFill>
                <a:schemeClr val="tx1"/>
              </a:solidFill>
            </a:rPr>
            <a:t>кисень, що міститься в цих розчинах</a:t>
          </a:r>
          <a:endParaRPr lang="ru-RU" sz="2400" dirty="0">
            <a:solidFill>
              <a:schemeClr val="tx1"/>
            </a:solidFill>
          </a:endParaRPr>
        </a:p>
      </dgm:t>
    </dgm:pt>
    <dgm:pt modelId="{9714AD28-48C4-42B5-8BF9-BCDA43E7F6A8}" type="parTrans" cxnId="{F185D2EE-3EEC-4DC2-AAF6-F087D9B38247}">
      <dgm:prSet/>
      <dgm:spPr/>
      <dgm:t>
        <a:bodyPr/>
        <a:lstStyle/>
        <a:p>
          <a:endParaRPr lang="ru-RU"/>
        </a:p>
      </dgm:t>
    </dgm:pt>
    <dgm:pt modelId="{CB8F14D8-D66C-47A3-8CD2-FF274475F8EE}" type="sibTrans" cxnId="{F185D2EE-3EEC-4DC2-AAF6-F087D9B38247}">
      <dgm:prSet/>
      <dgm:spPr/>
      <dgm:t>
        <a:bodyPr/>
        <a:lstStyle/>
        <a:p>
          <a:endParaRPr lang="ru-RU"/>
        </a:p>
      </dgm:t>
    </dgm:pt>
    <dgm:pt modelId="{219CDB2B-D1E9-451D-A0AB-2D1A3A883F8A}" type="pres">
      <dgm:prSet presAssocID="{78A1C73C-B611-4ED4-8D92-B91673F96CE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B2F594B-15AC-48D4-BC9C-4FEEB3A4C365}" type="pres">
      <dgm:prSet presAssocID="{66FB1D7F-3B37-4C41-A9F9-0924DB5ABA84}" presName="boxAndChildren" presStyleCnt="0"/>
      <dgm:spPr/>
    </dgm:pt>
    <dgm:pt modelId="{38B267E8-2D2B-4CC0-9D5C-B3C2E1508119}" type="pres">
      <dgm:prSet presAssocID="{66FB1D7F-3B37-4C41-A9F9-0924DB5ABA84}" presName="parentTextBox" presStyleLbl="node1" presStyleIdx="0" presStyleCnt="5"/>
      <dgm:spPr/>
      <dgm:t>
        <a:bodyPr/>
        <a:lstStyle/>
        <a:p>
          <a:endParaRPr lang="ru-RU"/>
        </a:p>
      </dgm:t>
    </dgm:pt>
    <dgm:pt modelId="{20247CFA-CB3B-4922-82D3-8CDDDB5F9904}" type="pres">
      <dgm:prSet presAssocID="{503760AE-59B4-4DFF-9C72-32E5E54E1325}" presName="sp" presStyleCnt="0"/>
      <dgm:spPr/>
    </dgm:pt>
    <dgm:pt modelId="{A67CEE31-BBCC-4DE3-990B-957D947E7C83}" type="pres">
      <dgm:prSet presAssocID="{0FC39CDA-D34B-4BD0-BA5C-2743CB0B6631}" presName="arrowAndChildren" presStyleCnt="0"/>
      <dgm:spPr/>
    </dgm:pt>
    <dgm:pt modelId="{5B6F9C1F-3480-4C36-92D3-C734FA3BCCA1}" type="pres">
      <dgm:prSet presAssocID="{0FC39CDA-D34B-4BD0-BA5C-2743CB0B6631}" presName="parentTextArrow" presStyleLbl="node1" presStyleIdx="1" presStyleCnt="5"/>
      <dgm:spPr/>
      <dgm:t>
        <a:bodyPr/>
        <a:lstStyle/>
        <a:p>
          <a:endParaRPr lang="ru-RU"/>
        </a:p>
      </dgm:t>
    </dgm:pt>
    <dgm:pt modelId="{6BB22FA1-1BAE-4070-9BA0-9802723EEAAE}" type="pres">
      <dgm:prSet presAssocID="{B013D77C-3413-486D-BD4E-00DC0972B2CF}" presName="sp" presStyleCnt="0"/>
      <dgm:spPr/>
    </dgm:pt>
    <dgm:pt modelId="{A802C189-A0A8-4BD4-9FFD-ADB2C172FE28}" type="pres">
      <dgm:prSet presAssocID="{516322A6-447D-4E33-8260-7B99A812E39D}" presName="arrowAndChildren" presStyleCnt="0"/>
      <dgm:spPr/>
    </dgm:pt>
    <dgm:pt modelId="{38165F50-B4A3-4FCC-9547-8BA3D587B39A}" type="pres">
      <dgm:prSet presAssocID="{516322A6-447D-4E33-8260-7B99A812E39D}" presName="parentTextArrow" presStyleLbl="node1" presStyleIdx="2" presStyleCnt="5"/>
      <dgm:spPr/>
      <dgm:t>
        <a:bodyPr/>
        <a:lstStyle/>
        <a:p>
          <a:endParaRPr lang="ru-RU"/>
        </a:p>
      </dgm:t>
    </dgm:pt>
    <dgm:pt modelId="{04C08EC3-6824-4AAC-AD80-360D6B9A1DA9}" type="pres">
      <dgm:prSet presAssocID="{B6D2B9F0-108B-4301-8D7D-B919FB4BBF21}" presName="sp" presStyleCnt="0"/>
      <dgm:spPr/>
    </dgm:pt>
    <dgm:pt modelId="{34257986-9198-40DA-B5CA-64A6DE5BD829}" type="pres">
      <dgm:prSet presAssocID="{168A6794-F574-4073-B292-BDA09EEA5E10}" presName="arrowAndChildren" presStyleCnt="0"/>
      <dgm:spPr/>
    </dgm:pt>
    <dgm:pt modelId="{19EBD27D-4E03-4A81-9C79-02B78C1028E7}" type="pres">
      <dgm:prSet presAssocID="{168A6794-F574-4073-B292-BDA09EEA5E10}" presName="parentTextArrow" presStyleLbl="node1" presStyleIdx="3" presStyleCnt="5"/>
      <dgm:spPr/>
      <dgm:t>
        <a:bodyPr/>
        <a:lstStyle/>
        <a:p>
          <a:endParaRPr lang="ru-RU"/>
        </a:p>
      </dgm:t>
    </dgm:pt>
    <dgm:pt modelId="{BBFC811E-1B48-45B8-8716-604E08A8D27A}" type="pres">
      <dgm:prSet presAssocID="{2C879CEF-DD5E-4AD2-BA4F-E870821FF228}" presName="sp" presStyleCnt="0"/>
      <dgm:spPr/>
    </dgm:pt>
    <dgm:pt modelId="{9F152D68-B886-4D31-B292-B44F958AC232}" type="pres">
      <dgm:prSet presAssocID="{39F47832-33C2-46FD-A32B-C68BE246ADE2}" presName="arrowAndChildren" presStyleCnt="0"/>
      <dgm:spPr/>
    </dgm:pt>
    <dgm:pt modelId="{6A3797A4-D9FF-49C1-BE6C-72487BBCF20F}" type="pres">
      <dgm:prSet presAssocID="{39F47832-33C2-46FD-A32B-C68BE246ADE2}" presName="parentTextArrow" presStyleLbl="node1" presStyleIdx="4" presStyleCnt="5" custLinFactNeighborX="0" custLinFactNeighborY="-221"/>
      <dgm:spPr/>
      <dgm:t>
        <a:bodyPr/>
        <a:lstStyle/>
        <a:p>
          <a:endParaRPr lang="ru-RU"/>
        </a:p>
      </dgm:t>
    </dgm:pt>
  </dgm:ptLst>
  <dgm:cxnLst>
    <dgm:cxn modelId="{16B3ABCB-EEA4-492B-B327-21B88FEE724F}" type="presOf" srcId="{66FB1D7F-3B37-4C41-A9F9-0924DB5ABA84}" destId="{38B267E8-2D2B-4CC0-9D5C-B3C2E1508119}" srcOrd="0" destOrd="0" presId="urn:microsoft.com/office/officeart/2005/8/layout/process4"/>
    <dgm:cxn modelId="{F1C8D89F-DC47-4C72-8C76-5A9A99A6842C}" type="presOf" srcId="{78A1C73C-B611-4ED4-8D92-B91673F96CED}" destId="{219CDB2B-D1E9-451D-A0AB-2D1A3A883F8A}" srcOrd="0" destOrd="0" presId="urn:microsoft.com/office/officeart/2005/8/layout/process4"/>
    <dgm:cxn modelId="{CDC96640-2F37-4684-AA8A-748CEF0EFE9E}" srcId="{78A1C73C-B611-4ED4-8D92-B91673F96CED}" destId="{168A6794-F574-4073-B292-BDA09EEA5E10}" srcOrd="1" destOrd="0" parTransId="{172238F2-FC8B-4822-93E8-C456EF167485}" sibTransId="{B6D2B9F0-108B-4301-8D7D-B919FB4BBF21}"/>
    <dgm:cxn modelId="{F7024680-EFF0-4E90-AD4D-510FFF9FA67E}" type="presOf" srcId="{0FC39CDA-D34B-4BD0-BA5C-2743CB0B6631}" destId="{5B6F9C1F-3480-4C36-92D3-C734FA3BCCA1}" srcOrd="0" destOrd="0" presId="urn:microsoft.com/office/officeart/2005/8/layout/process4"/>
    <dgm:cxn modelId="{B0294898-F37A-4F2D-8967-ECA45EC93E5A}" type="presOf" srcId="{516322A6-447D-4E33-8260-7B99A812E39D}" destId="{38165F50-B4A3-4FCC-9547-8BA3D587B39A}" srcOrd="0" destOrd="0" presId="urn:microsoft.com/office/officeart/2005/8/layout/process4"/>
    <dgm:cxn modelId="{F185D2EE-3EEC-4DC2-AAF6-F087D9B38247}" srcId="{78A1C73C-B611-4ED4-8D92-B91673F96CED}" destId="{66FB1D7F-3B37-4C41-A9F9-0924DB5ABA84}" srcOrd="4" destOrd="0" parTransId="{9714AD28-48C4-42B5-8BF9-BCDA43E7F6A8}" sibTransId="{CB8F14D8-D66C-47A3-8CD2-FF274475F8EE}"/>
    <dgm:cxn modelId="{A27C4A4E-FB46-40FD-BF76-84A7D94E40B5}" srcId="{78A1C73C-B611-4ED4-8D92-B91673F96CED}" destId="{39F47832-33C2-46FD-A32B-C68BE246ADE2}" srcOrd="0" destOrd="0" parTransId="{FE241E74-A286-47EA-B4E0-C1727FD3A1D2}" sibTransId="{2C879CEF-DD5E-4AD2-BA4F-E870821FF228}"/>
    <dgm:cxn modelId="{D81C9488-D35D-47AF-BDFF-E448A0C2490E}" type="presOf" srcId="{39F47832-33C2-46FD-A32B-C68BE246ADE2}" destId="{6A3797A4-D9FF-49C1-BE6C-72487BBCF20F}" srcOrd="0" destOrd="0" presId="urn:microsoft.com/office/officeart/2005/8/layout/process4"/>
    <dgm:cxn modelId="{C2883FDD-1F18-4351-97C4-FA574B156A24}" srcId="{78A1C73C-B611-4ED4-8D92-B91673F96CED}" destId="{516322A6-447D-4E33-8260-7B99A812E39D}" srcOrd="2" destOrd="0" parTransId="{0C61CF35-2B3A-47E8-B2F4-13B6E36CA971}" sibTransId="{B013D77C-3413-486D-BD4E-00DC0972B2CF}"/>
    <dgm:cxn modelId="{3F4D4796-F853-44C4-9D5A-48F5A4B70FB1}" type="presOf" srcId="{168A6794-F574-4073-B292-BDA09EEA5E10}" destId="{19EBD27D-4E03-4A81-9C79-02B78C1028E7}" srcOrd="0" destOrd="0" presId="urn:microsoft.com/office/officeart/2005/8/layout/process4"/>
    <dgm:cxn modelId="{072B09B1-3200-4AA3-B3BB-B3998B9EFA1E}" srcId="{78A1C73C-B611-4ED4-8D92-B91673F96CED}" destId="{0FC39CDA-D34B-4BD0-BA5C-2743CB0B6631}" srcOrd="3" destOrd="0" parTransId="{AD41549E-C970-4DBF-A430-6176B2C8CEC6}" sibTransId="{503760AE-59B4-4DFF-9C72-32E5E54E1325}"/>
    <dgm:cxn modelId="{51A2AC03-7600-4505-A4F0-97858CEA80DC}" type="presParOf" srcId="{219CDB2B-D1E9-451D-A0AB-2D1A3A883F8A}" destId="{7B2F594B-15AC-48D4-BC9C-4FEEB3A4C365}" srcOrd="0" destOrd="0" presId="urn:microsoft.com/office/officeart/2005/8/layout/process4"/>
    <dgm:cxn modelId="{56CE4F47-0D1D-4C57-BE4C-FED666B9F756}" type="presParOf" srcId="{7B2F594B-15AC-48D4-BC9C-4FEEB3A4C365}" destId="{38B267E8-2D2B-4CC0-9D5C-B3C2E1508119}" srcOrd="0" destOrd="0" presId="urn:microsoft.com/office/officeart/2005/8/layout/process4"/>
    <dgm:cxn modelId="{81E91AF9-720C-4732-80D8-A17F3B33F3DF}" type="presParOf" srcId="{219CDB2B-D1E9-451D-A0AB-2D1A3A883F8A}" destId="{20247CFA-CB3B-4922-82D3-8CDDDB5F9904}" srcOrd="1" destOrd="0" presId="urn:microsoft.com/office/officeart/2005/8/layout/process4"/>
    <dgm:cxn modelId="{78A4B4F3-11BC-49D0-B6BB-562DF045D886}" type="presParOf" srcId="{219CDB2B-D1E9-451D-A0AB-2D1A3A883F8A}" destId="{A67CEE31-BBCC-4DE3-990B-957D947E7C83}" srcOrd="2" destOrd="0" presId="urn:microsoft.com/office/officeart/2005/8/layout/process4"/>
    <dgm:cxn modelId="{DF54BB42-C474-4C43-A3CF-97C13F16B3C1}" type="presParOf" srcId="{A67CEE31-BBCC-4DE3-990B-957D947E7C83}" destId="{5B6F9C1F-3480-4C36-92D3-C734FA3BCCA1}" srcOrd="0" destOrd="0" presId="urn:microsoft.com/office/officeart/2005/8/layout/process4"/>
    <dgm:cxn modelId="{0C4D68D1-03E6-42D6-972A-E9875AB0D4D6}" type="presParOf" srcId="{219CDB2B-D1E9-451D-A0AB-2D1A3A883F8A}" destId="{6BB22FA1-1BAE-4070-9BA0-9802723EEAAE}" srcOrd="3" destOrd="0" presId="urn:microsoft.com/office/officeart/2005/8/layout/process4"/>
    <dgm:cxn modelId="{30A2D13A-BEB2-43C4-84EC-D5D2F517DA40}" type="presParOf" srcId="{219CDB2B-D1E9-451D-A0AB-2D1A3A883F8A}" destId="{A802C189-A0A8-4BD4-9FFD-ADB2C172FE28}" srcOrd="4" destOrd="0" presId="urn:microsoft.com/office/officeart/2005/8/layout/process4"/>
    <dgm:cxn modelId="{EF164697-317B-4C21-93F1-C47A33448A5D}" type="presParOf" srcId="{A802C189-A0A8-4BD4-9FFD-ADB2C172FE28}" destId="{38165F50-B4A3-4FCC-9547-8BA3D587B39A}" srcOrd="0" destOrd="0" presId="urn:microsoft.com/office/officeart/2005/8/layout/process4"/>
    <dgm:cxn modelId="{601DBD04-AC39-4AD2-A2BC-2C1C40D5F269}" type="presParOf" srcId="{219CDB2B-D1E9-451D-A0AB-2D1A3A883F8A}" destId="{04C08EC3-6824-4AAC-AD80-360D6B9A1DA9}" srcOrd="5" destOrd="0" presId="urn:microsoft.com/office/officeart/2005/8/layout/process4"/>
    <dgm:cxn modelId="{3F42646C-A695-428A-84B4-D11528660983}" type="presParOf" srcId="{219CDB2B-D1E9-451D-A0AB-2D1A3A883F8A}" destId="{34257986-9198-40DA-B5CA-64A6DE5BD829}" srcOrd="6" destOrd="0" presId="urn:microsoft.com/office/officeart/2005/8/layout/process4"/>
    <dgm:cxn modelId="{11F6CC19-E91A-438C-B7CD-93E0ED04A3F7}" type="presParOf" srcId="{34257986-9198-40DA-B5CA-64A6DE5BD829}" destId="{19EBD27D-4E03-4A81-9C79-02B78C1028E7}" srcOrd="0" destOrd="0" presId="urn:microsoft.com/office/officeart/2005/8/layout/process4"/>
    <dgm:cxn modelId="{564B1791-294C-49D0-9C15-B531F364811A}" type="presParOf" srcId="{219CDB2B-D1E9-451D-A0AB-2D1A3A883F8A}" destId="{BBFC811E-1B48-45B8-8716-604E08A8D27A}" srcOrd="7" destOrd="0" presId="urn:microsoft.com/office/officeart/2005/8/layout/process4"/>
    <dgm:cxn modelId="{37D81707-9F11-4B7C-95B2-38AAC1A7D450}" type="presParOf" srcId="{219CDB2B-D1E9-451D-A0AB-2D1A3A883F8A}" destId="{9F152D68-B886-4D31-B292-B44F958AC232}" srcOrd="8" destOrd="0" presId="urn:microsoft.com/office/officeart/2005/8/layout/process4"/>
    <dgm:cxn modelId="{31E26149-95FD-473C-B1CD-7DCEEBB665A2}" type="presParOf" srcId="{9F152D68-B886-4D31-B292-B44F958AC232}" destId="{6A3797A4-D9FF-49C1-BE6C-72487BBCF20F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202E25C-8656-4827-A01E-5EA57906D75A}" type="doc">
      <dgm:prSet loTypeId="urn:microsoft.com/office/officeart/2005/8/layout/vList2" loCatId="list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E5397150-1D01-46CF-A53C-CBE75E6985AE}">
      <dgm:prSet custT="1"/>
      <dgm:spPr>
        <a:ln>
          <a:solidFill>
            <a:schemeClr val="tx1"/>
          </a:solidFill>
        </a:ln>
      </dgm:spPr>
      <dgm:t>
        <a:bodyPr/>
        <a:lstStyle/>
        <a:p>
          <a:pPr rtl="0"/>
          <a:r>
            <a:rPr lang="uk-UA" sz="2000" b="0" i="0" baseline="0" dirty="0" smtClean="0"/>
            <a:t>1) Застосування захисних покриттів:</a:t>
          </a:r>
          <a:endParaRPr lang="ru-RU" sz="2000" b="0" i="0" baseline="0" dirty="0"/>
        </a:p>
      </dgm:t>
    </dgm:pt>
    <dgm:pt modelId="{EA70C24D-E8CA-4A06-A5FF-CF11C2FD4BF0}" type="parTrans" cxnId="{A79191A7-673F-4948-AA5A-DE94C676E391}">
      <dgm:prSet/>
      <dgm:spPr/>
      <dgm:t>
        <a:bodyPr/>
        <a:lstStyle/>
        <a:p>
          <a:endParaRPr lang="ru-RU"/>
        </a:p>
      </dgm:t>
    </dgm:pt>
    <dgm:pt modelId="{C9EEF876-5758-4BA1-8DAE-B6ED6C66CF69}" type="sibTrans" cxnId="{A79191A7-673F-4948-AA5A-DE94C676E391}">
      <dgm:prSet/>
      <dgm:spPr/>
      <dgm:t>
        <a:bodyPr/>
        <a:lstStyle/>
        <a:p>
          <a:endParaRPr lang="ru-RU"/>
        </a:p>
      </dgm:t>
    </dgm:pt>
    <dgm:pt modelId="{F86FFFB4-5D67-4CCD-8C30-2A4E9AF44E8F}">
      <dgm:prSet custT="1"/>
      <dgm:spPr>
        <a:ln>
          <a:solidFill>
            <a:schemeClr val="tx1"/>
          </a:solidFill>
        </a:ln>
      </dgm:spPr>
      <dgm:t>
        <a:bodyPr/>
        <a:lstStyle/>
        <a:p>
          <a:pPr rtl="0"/>
          <a:r>
            <a:rPr lang="uk-UA" sz="2000" b="0" i="0" baseline="0" dirty="0" smtClean="0"/>
            <a:t>♦ нікелювання, хромування;</a:t>
          </a:r>
          <a:endParaRPr lang="ru-RU" sz="2000" b="0" i="0" baseline="0" dirty="0"/>
        </a:p>
      </dgm:t>
    </dgm:pt>
    <dgm:pt modelId="{6B04F46D-29FD-4327-B10B-40CE6DB0D6DB}" type="parTrans" cxnId="{2B8B28CF-77EA-4B98-8BCA-5A3978EC91A0}">
      <dgm:prSet/>
      <dgm:spPr/>
      <dgm:t>
        <a:bodyPr/>
        <a:lstStyle/>
        <a:p>
          <a:endParaRPr lang="ru-RU"/>
        </a:p>
      </dgm:t>
    </dgm:pt>
    <dgm:pt modelId="{2AC96F1C-F38C-49C2-B82C-ED33680176A8}" type="sibTrans" cxnId="{2B8B28CF-77EA-4B98-8BCA-5A3978EC91A0}">
      <dgm:prSet/>
      <dgm:spPr/>
      <dgm:t>
        <a:bodyPr/>
        <a:lstStyle/>
        <a:p>
          <a:endParaRPr lang="ru-RU"/>
        </a:p>
      </dgm:t>
    </dgm:pt>
    <dgm:pt modelId="{8DAF86BE-4BCC-43F0-B269-627138B46FDA}">
      <dgm:prSet custT="1"/>
      <dgm:spPr>
        <a:ln>
          <a:solidFill>
            <a:schemeClr val="tx1"/>
          </a:solidFill>
        </a:ln>
      </dgm:spPr>
      <dgm:t>
        <a:bodyPr/>
        <a:lstStyle/>
        <a:p>
          <a:pPr rtl="0"/>
          <a:r>
            <a:rPr lang="uk-UA" sz="1800" b="0" i="0" baseline="0" dirty="0" smtClean="0"/>
            <a:t>♦ </a:t>
          </a:r>
          <a:r>
            <a:rPr lang="uk-UA" sz="2000" b="0" i="0" baseline="0" dirty="0" smtClean="0"/>
            <a:t>лаки, фарби, емалі;</a:t>
          </a:r>
          <a:endParaRPr lang="ru-RU" sz="2000" b="0" i="0" baseline="0" dirty="0"/>
        </a:p>
      </dgm:t>
    </dgm:pt>
    <dgm:pt modelId="{4B4E6D07-1C67-473A-AADB-611DEE0AF24B}" type="parTrans" cxnId="{EC6C6895-B458-4DCE-99A8-9CB24BE6FB29}">
      <dgm:prSet/>
      <dgm:spPr/>
      <dgm:t>
        <a:bodyPr/>
        <a:lstStyle/>
        <a:p>
          <a:endParaRPr lang="ru-RU"/>
        </a:p>
      </dgm:t>
    </dgm:pt>
    <dgm:pt modelId="{2E13C87A-2AA1-4D0E-A463-92FB307BB92A}" type="sibTrans" cxnId="{EC6C6895-B458-4DCE-99A8-9CB24BE6FB29}">
      <dgm:prSet/>
      <dgm:spPr/>
      <dgm:t>
        <a:bodyPr/>
        <a:lstStyle/>
        <a:p>
          <a:endParaRPr lang="ru-RU"/>
        </a:p>
      </dgm:t>
    </dgm:pt>
    <dgm:pt modelId="{4D54AAD5-C700-4965-B37D-3BCF207D4AE8}">
      <dgm:prSet custT="1"/>
      <dgm:spPr>
        <a:ln>
          <a:solidFill>
            <a:schemeClr val="tx1"/>
          </a:solidFill>
        </a:ln>
      </dgm:spPr>
      <dgm:t>
        <a:bodyPr/>
        <a:lstStyle/>
        <a:p>
          <a:pPr rtl="0"/>
          <a:r>
            <a:rPr lang="uk-UA" sz="1800" b="0" i="0" baseline="0" dirty="0" smtClean="0"/>
            <a:t>♦ </a:t>
          </a:r>
          <a:r>
            <a:rPr lang="uk-UA" sz="2000" b="0" i="0" baseline="0" dirty="0" smtClean="0"/>
            <a:t>захисні оксидні плівки (оксидування (А1</a:t>
          </a:r>
          <a:r>
            <a:rPr lang="uk-UA" sz="2000" b="0" i="0" baseline="-30000" dirty="0" smtClean="0"/>
            <a:t>2</a:t>
          </a:r>
          <a:r>
            <a:rPr lang="en-US" sz="2000" dirty="0" smtClean="0"/>
            <a:t>O</a:t>
          </a:r>
          <a:r>
            <a:rPr lang="uk-UA" sz="2000" b="0" i="0" baseline="-30000" dirty="0" smtClean="0"/>
            <a:t>3</a:t>
          </a:r>
          <a:r>
            <a:rPr lang="uk-UA" sz="2000" b="0" i="0" baseline="0" dirty="0" smtClean="0"/>
            <a:t>, </a:t>
          </a:r>
          <a:r>
            <a:rPr lang="en-US" sz="2000" b="0" i="0" baseline="0" dirty="0" smtClean="0"/>
            <a:t>F</a:t>
          </a:r>
          <a:r>
            <a:rPr lang="uk-UA" sz="2000" b="0" i="0" baseline="0" dirty="0" smtClean="0"/>
            <a:t>е</a:t>
          </a:r>
          <a:r>
            <a:rPr lang="uk-UA" sz="2000" b="0" i="0" baseline="-30000" dirty="0" smtClean="0"/>
            <a:t>3</a:t>
          </a:r>
          <a:r>
            <a:rPr lang="en-US" sz="2000" dirty="0" smtClean="0"/>
            <a:t>O</a:t>
          </a:r>
          <a:r>
            <a:rPr lang="uk-UA" sz="2000" b="0" i="0" baseline="-30000" dirty="0" smtClean="0"/>
            <a:t>4</a:t>
          </a:r>
          <a:r>
            <a:rPr lang="uk-UA" sz="2000" b="0" i="0" baseline="0" dirty="0" smtClean="0"/>
            <a:t>) ); фосфатні покриття (</a:t>
          </a:r>
          <a:r>
            <a:rPr lang="en-US" sz="2000" b="0" i="0" baseline="0" dirty="0" smtClean="0"/>
            <a:t>Zn</a:t>
          </a:r>
          <a:r>
            <a:rPr lang="uk-UA" sz="2000" b="0" i="0" baseline="0" dirty="0" smtClean="0"/>
            <a:t>НР</a:t>
          </a:r>
          <a:r>
            <a:rPr lang="en-US" sz="2000" b="0" i="0" baseline="0" dirty="0" smtClean="0"/>
            <a:t>O</a:t>
          </a:r>
          <a:r>
            <a:rPr lang="uk-UA" sz="2000" b="0" i="0" baseline="-30000" dirty="0" smtClean="0"/>
            <a:t>4</a:t>
          </a:r>
          <a:r>
            <a:rPr lang="uk-UA" sz="2000" b="0" i="0" baseline="0" dirty="0" smtClean="0"/>
            <a:t> + Н</a:t>
          </a:r>
          <a:r>
            <a:rPr lang="uk-UA" sz="2000" b="0" i="0" baseline="-30000" dirty="0" smtClean="0"/>
            <a:t>3</a:t>
          </a:r>
          <a:r>
            <a:rPr lang="uk-UA" sz="2000" b="0" i="0" baseline="0" dirty="0" smtClean="0"/>
            <a:t>Р</a:t>
          </a:r>
          <a:r>
            <a:rPr lang="en-US" sz="2000" b="0" i="0" baseline="0" dirty="0" smtClean="0"/>
            <a:t>O</a:t>
          </a:r>
          <a:r>
            <a:rPr lang="uk-UA" sz="2000" b="0" i="0" baseline="-30000" dirty="0" smtClean="0"/>
            <a:t>4</a:t>
          </a:r>
          <a:r>
            <a:rPr lang="uk-UA" sz="2000" b="0" i="0" baseline="0" dirty="0" smtClean="0"/>
            <a:t>).</a:t>
          </a:r>
          <a:endParaRPr lang="ru-RU" sz="2000" b="0" i="0" baseline="0" dirty="0"/>
        </a:p>
      </dgm:t>
    </dgm:pt>
    <dgm:pt modelId="{6C985D09-9272-4EEC-89CB-3B053025E022}" type="parTrans" cxnId="{C05599A7-BF26-446D-BC0D-355A2C4784A3}">
      <dgm:prSet/>
      <dgm:spPr/>
      <dgm:t>
        <a:bodyPr/>
        <a:lstStyle/>
        <a:p>
          <a:endParaRPr lang="ru-RU"/>
        </a:p>
      </dgm:t>
    </dgm:pt>
    <dgm:pt modelId="{FF1EA8F2-25F4-4FB3-A804-141F9602624D}" type="sibTrans" cxnId="{C05599A7-BF26-446D-BC0D-355A2C4784A3}">
      <dgm:prSet/>
      <dgm:spPr/>
      <dgm:t>
        <a:bodyPr/>
        <a:lstStyle/>
        <a:p>
          <a:endParaRPr lang="ru-RU"/>
        </a:p>
      </dgm:t>
    </dgm:pt>
    <dgm:pt modelId="{CFFBBD76-499F-4DB3-8FE5-E9C62ACEFBC7}">
      <dgm:prSet custT="1"/>
      <dgm:spPr>
        <a:ln>
          <a:solidFill>
            <a:schemeClr val="tx1"/>
          </a:solidFill>
        </a:ln>
      </dgm:spPr>
      <dgm:t>
        <a:bodyPr/>
        <a:lstStyle/>
        <a:p>
          <a:pPr rtl="0"/>
          <a:r>
            <a:rPr lang="uk-UA" sz="2000" b="0" i="0" baseline="0" dirty="0" smtClean="0"/>
            <a:t>2) Сплави, стійкі до корозії (легування хромом С</a:t>
          </a:r>
          <a:r>
            <a:rPr lang="en-US" sz="2000" b="0" i="0" baseline="0" dirty="0" smtClean="0"/>
            <a:t>r</a:t>
          </a:r>
          <a:r>
            <a:rPr lang="uk-UA" sz="2000" b="0" i="0" baseline="0" dirty="0" smtClean="0"/>
            <a:t>, нікелем </a:t>
          </a:r>
          <a:r>
            <a:rPr lang="en-US" sz="2000" b="0" i="0" baseline="0" dirty="0" smtClean="0"/>
            <a:t>Ni</a:t>
          </a:r>
          <a:r>
            <a:rPr lang="uk-UA" sz="2000" b="1" i="0" baseline="0" dirty="0" smtClean="0"/>
            <a:t>, </a:t>
          </a:r>
          <a:r>
            <a:rPr lang="uk-UA" sz="2000" b="0" i="0" baseline="0" dirty="0" smtClean="0"/>
            <a:t>вольфрамом </a:t>
          </a:r>
          <a:r>
            <a:rPr lang="en-US" sz="2000" b="0" i="0" baseline="0" dirty="0" smtClean="0"/>
            <a:t>W</a:t>
          </a:r>
          <a:r>
            <a:rPr lang="uk-UA" sz="2000" b="0" i="0" baseline="0" dirty="0" smtClean="0"/>
            <a:t> та ін.).</a:t>
          </a:r>
          <a:endParaRPr lang="ru-RU" sz="2000" b="0" i="0" baseline="0" dirty="0"/>
        </a:p>
      </dgm:t>
    </dgm:pt>
    <dgm:pt modelId="{3D3D07B4-1A3F-4F57-AB91-F7113B0AC2D1}" type="parTrans" cxnId="{58E80212-6055-42FC-A1A1-8671198BE6B8}">
      <dgm:prSet/>
      <dgm:spPr/>
      <dgm:t>
        <a:bodyPr/>
        <a:lstStyle/>
        <a:p>
          <a:endParaRPr lang="ru-RU"/>
        </a:p>
      </dgm:t>
    </dgm:pt>
    <dgm:pt modelId="{84D4E1B9-B694-40C4-BD2C-92A904100799}" type="sibTrans" cxnId="{58E80212-6055-42FC-A1A1-8671198BE6B8}">
      <dgm:prSet/>
      <dgm:spPr/>
      <dgm:t>
        <a:bodyPr/>
        <a:lstStyle/>
        <a:p>
          <a:endParaRPr lang="ru-RU"/>
        </a:p>
      </dgm:t>
    </dgm:pt>
    <dgm:pt modelId="{40627C5E-D940-4804-914B-A7603E124106}">
      <dgm:prSet custT="1"/>
      <dgm:spPr>
        <a:ln>
          <a:solidFill>
            <a:schemeClr val="tx1"/>
          </a:solidFill>
        </a:ln>
      </dgm:spPr>
      <dgm:t>
        <a:bodyPr/>
        <a:lstStyle/>
        <a:p>
          <a:pPr rtl="0"/>
          <a:r>
            <a:rPr lang="uk-UA" sz="2000" b="0" i="0" baseline="0" dirty="0" smtClean="0"/>
            <a:t>3) Електрохімічні методи:</a:t>
          </a:r>
          <a:endParaRPr lang="ru-RU" sz="2000" b="0" i="0" baseline="0" dirty="0"/>
        </a:p>
      </dgm:t>
    </dgm:pt>
    <dgm:pt modelId="{3E91C343-C2D9-4283-8C43-12B0A468C143}" type="parTrans" cxnId="{CC56FC3F-2CF9-4D8A-BF9B-91940A297F1E}">
      <dgm:prSet/>
      <dgm:spPr/>
      <dgm:t>
        <a:bodyPr/>
        <a:lstStyle/>
        <a:p>
          <a:endParaRPr lang="ru-RU"/>
        </a:p>
      </dgm:t>
    </dgm:pt>
    <dgm:pt modelId="{5A1C4212-9C24-44F5-BDD8-B544194CF28B}" type="sibTrans" cxnId="{CC56FC3F-2CF9-4D8A-BF9B-91940A297F1E}">
      <dgm:prSet/>
      <dgm:spPr/>
      <dgm:t>
        <a:bodyPr/>
        <a:lstStyle/>
        <a:p>
          <a:endParaRPr lang="ru-RU"/>
        </a:p>
      </dgm:t>
    </dgm:pt>
    <dgm:pt modelId="{36880628-2BEB-4AF7-8883-EAA5BDA06FAE}">
      <dgm:prSet custT="1"/>
      <dgm:spPr>
        <a:ln>
          <a:solidFill>
            <a:schemeClr val="tx1"/>
          </a:solidFill>
        </a:ln>
      </dgm:spPr>
      <dgm:t>
        <a:bodyPr/>
        <a:lstStyle/>
        <a:p>
          <a:pPr rtl="0"/>
          <a:r>
            <a:rPr lang="uk-UA" sz="2000" b="0" i="0" baseline="0" dirty="0" smtClean="0"/>
            <a:t>♦ заклепки та пластини з більш активного металу(протекторний захист);</a:t>
          </a:r>
          <a:endParaRPr lang="ru-RU" sz="2000" b="0" i="0" baseline="0" dirty="0"/>
        </a:p>
      </dgm:t>
    </dgm:pt>
    <dgm:pt modelId="{6FF68AC2-7A76-4829-B400-86202EC626BF}" type="parTrans" cxnId="{57B8E84B-8B1A-4FFE-997C-B9E466E61133}">
      <dgm:prSet/>
      <dgm:spPr/>
      <dgm:t>
        <a:bodyPr/>
        <a:lstStyle/>
        <a:p>
          <a:endParaRPr lang="ru-RU"/>
        </a:p>
      </dgm:t>
    </dgm:pt>
    <dgm:pt modelId="{48B0D7B8-B92D-4E6D-8957-9B26C8923ABF}" type="sibTrans" cxnId="{57B8E84B-8B1A-4FFE-997C-B9E466E61133}">
      <dgm:prSet/>
      <dgm:spPr/>
      <dgm:t>
        <a:bodyPr/>
        <a:lstStyle/>
        <a:p>
          <a:endParaRPr lang="ru-RU"/>
        </a:p>
      </dgm:t>
    </dgm:pt>
    <dgm:pt modelId="{E620D68A-EFDC-4471-8691-D192D6CDEAF5}">
      <dgm:prSet custT="1"/>
      <dgm:spPr>
        <a:ln>
          <a:solidFill>
            <a:schemeClr val="tx1"/>
          </a:solidFill>
        </a:ln>
      </dgm:spPr>
      <dgm:t>
        <a:bodyPr/>
        <a:lstStyle/>
        <a:p>
          <a:pPr rtl="0"/>
          <a:r>
            <a:rPr lang="uk-UA" sz="2000" b="0" i="0" baseline="0" dirty="0" smtClean="0"/>
            <a:t>♦ нейтралізація струму в разі корозії постійним струмом у протилежному напрямку.</a:t>
          </a:r>
          <a:endParaRPr lang="ru-RU" sz="2000" b="0" i="0" baseline="0" dirty="0"/>
        </a:p>
      </dgm:t>
    </dgm:pt>
    <dgm:pt modelId="{9A1A5505-8C6B-4ED8-B9FF-0AF735A65DC9}" type="parTrans" cxnId="{6159BC38-B8DF-4836-A0E7-6E1EBA2AB968}">
      <dgm:prSet/>
      <dgm:spPr/>
      <dgm:t>
        <a:bodyPr/>
        <a:lstStyle/>
        <a:p>
          <a:endParaRPr lang="ru-RU"/>
        </a:p>
      </dgm:t>
    </dgm:pt>
    <dgm:pt modelId="{E68F0FD0-A2F2-49EF-B63B-D1AF9D1B5A7B}" type="sibTrans" cxnId="{6159BC38-B8DF-4836-A0E7-6E1EBA2AB968}">
      <dgm:prSet/>
      <dgm:spPr/>
      <dgm:t>
        <a:bodyPr/>
        <a:lstStyle/>
        <a:p>
          <a:endParaRPr lang="ru-RU"/>
        </a:p>
      </dgm:t>
    </dgm:pt>
    <dgm:pt modelId="{DA749B44-1828-4C89-AEF9-F5304CE987FA}">
      <dgm:prSet custT="1"/>
      <dgm:spPr/>
      <dgm:t>
        <a:bodyPr/>
        <a:lstStyle/>
        <a:p>
          <a:pPr rtl="0"/>
          <a:endParaRPr lang="uk-UA" sz="1800" b="0" i="0" baseline="0" dirty="0"/>
        </a:p>
      </dgm:t>
    </dgm:pt>
    <dgm:pt modelId="{EC835DB6-B8F1-429A-B7A0-5F3C7C905DA2}" type="parTrans" cxnId="{70C8E364-7AD3-4D25-84F2-847A47E068F3}">
      <dgm:prSet/>
      <dgm:spPr/>
      <dgm:t>
        <a:bodyPr/>
        <a:lstStyle/>
        <a:p>
          <a:endParaRPr lang="ru-RU"/>
        </a:p>
      </dgm:t>
    </dgm:pt>
    <dgm:pt modelId="{B165C528-0ED3-4DD7-8932-668031E6AF3F}" type="sibTrans" cxnId="{70C8E364-7AD3-4D25-84F2-847A47E068F3}">
      <dgm:prSet/>
      <dgm:spPr/>
      <dgm:t>
        <a:bodyPr/>
        <a:lstStyle/>
        <a:p>
          <a:endParaRPr lang="ru-RU"/>
        </a:p>
      </dgm:t>
    </dgm:pt>
    <dgm:pt modelId="{A6A9AE6E-03AF-47E4-859C-30AD4ED07F0F}">
      <dgm:prSet custT="1"/>
      <dgm:spPr>
        <a:solidFill>
          <a:srgbClr val="FFC000"/>
        </a:solidFill>
      </dgm:spPr>
      <dgm:t>
        <a:bodyPr/>
        <a:lstStyle/>
        <a:p>
          <a:pPr rtl="0"/>
          <a:r>
            <a:rPr lang="uk-UA" sz="2400" b="0" i="0" baseline="0" dirty="0" smtClean="0"/>
            <a:t>Способи захисту від корозії:</a:t>
          </a:r>
          <a:endParaRPr lang="ru-RU" sz="2400" dirty="0"/>
        </a:p>
      </dgm:t>
    </dgm:pt>
    <dgm:pt modelId="{8D53AC14-693C-4496-A17C-97F2156DE614}" type="sibTrans" cxnId="{1D1947E8-B8E3-4956-AABC-A58CD4B8F208}">
      <dgm:prSet/>
      <dgm:spPr/>
      <dgm:t>
        <a:bodyPr/>
        <a:lstStyle/>
        <a:p>
          <a:endParaRPr lang="ru-RU"/>
        </a:p>
      </dgm:t>
    </dgm:pt>
    <dgm:pt modelId="{E149108C-E7B5-4CCB-8D74-642C1F399540}" type="parTrans" cxnId="{1D1947E8-B8E3-4956-AABC-A58CD4B8F208}">
      <dgm:prSet/>
      <dgm:spPr/>
      <dgm:t>
        <a:bodyPr/>
        <a:lstStyle/>
        <a:p>
          <a:endParaRPr lang="ru-RU"/>
        </a:p>
      </dgm:t>
    </dgm:pt>
    <dgm:pt modelId="{50F0D4ED-4A9F-4D5C-87CF-9B2906ADB5E2}">
      <dgm:prSet custT="1"/>
      <dgm:spPr/>
      <dgm:t>
        <a:bodyPr/>
        <a:lstStyle/>
        <a:p>
          <a:pPr rtl="0"/>
          <a:endParaRPr lang="uk-UA" sz="1800" b="0" i="0" baseline="0" dirty="0"/>
        </a:p>
      </dgm:t>
    </dgm:pt>
    <dgm:pt modelId="{43A21609-8EB5-4B28-A3AC-54F40B86C07F}" type="parTrans" cxnId="{90DEDAB4-B013-4189-9577-B46E4E2F4662}">
      <dgm:prSet/>
      <dgm:spPr/>
      <dgm:t>
        <a:bodyPr/>
        <a:lstStyle/>
        <a:p>
          <a:endParaRPr lang="ru-RU"/>
        </a:p>
      </dgm:t>
    </dgm:pt>
    <dgm:pt modelId="{BDBFFBAF-34F4-40D9-8429-F43EDC6F7164}" type="sibTrans" cxnId="{90DEDAB4-B013-4189-9577-B46E4E2F4662}">
      <dgm:prSet/>
      <dgm:spPr/>
      <dgm:t>
        <a:bodyPr/>
        <a:lstStyle/>
        <a:p>
          <a:endParaRPr lang="ru-RU"/>
        </a:p>
      </dgm:t>
    </dgm:pt>
    <dgm:pt modelId="{613E33A5-F494-4647-BD4D-AFFBF4E51E84}">
      <dgm:prSet custT="1"/>
      <dgm:spPr>
        <a:ln>
          <a:solidFill>
            <a:schemeClr val="tx1"/>
          </a:solidFill>
        </a:ln>
      </dgm:spPr>
      <dgm:t>
        <a:bodyPr/>
        <a:lstStyle/>
        <a:p>
          <a:pPr rtl="0"/>
          <a:r>
            <a:rPr lang="uk-UA" sz="2000" b="0" i="0" baseline="0" dirty="0" smtClean="0"/>
            <a:t> 4) Зміна складу середовища, використання інгібіторів.</a:t>
          </a:r>
        </a:p>
        <a:p>
          <a:pPr rtl="0"/>
          <a:endParaRPr lang="uk-UA" sz="500" b="0" i="0" baseline="0" dirty="0"/>
        </a:p>
      </dgm:t>
    </dgm:pt>
    <dgm:pt modelId="{902623CF-D7E4-451E-BEE2-C13B1739D4FF}" type="parTrans" cxnId="{54707D36-5921-4B29-B2B1-7513B57136E3}">
      <dgm:prSet/>
      <dgm:spPr/>
      <dgm:t>
        <a:bodyPr/>
        <a:lstStyle/>
        <a:p>
          <a:endParaRPr lang="ru-RU"/>
        </a:p>
      </dgm:t>
    </dgm:pt>
    <dgm:pt modelId="{1D693536-8D88-40D9-9303-F5F437E3B2EE}" type="sibTrans" cxnId="{54707D36-5921-4B29-B2B1-7513B57136E3}">
      <dgm:prSet/>
      <dgm:spPr/>
      <dgm:t>
        <a:bodyPr/>
        <a:lstStyle/>
        <a:p>
          <a:endParaRPr lang="ru-RU"/>
        </a:p>
      </dgm:t>
    </dgm:pt>
    <dgm:pt modelId="{AB60958C-2D40-460D-93B6-BE0539EFB480}" type="pres">
      <dgm:prSet presAssocID="{1202E25C-8656-4827-A01E-5EA57906D75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0DD6B91-D8A5-4299-AAE8-9202B27A695B}" type="pres">
      <dgm:prSet presAssocID="{A6A9AE6E-03AF-47E4-859C-30AD4ED07F0F}" presName="parentText" presStyleLbl="node1" presStyleIdx="0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FEEFC4-4517-490E-9771-C6638293FFB7}" type="pres">
      <dgm:prSet presAssocID="{8D53AC14-693C-4496-A17C-97F2156DE614}" presName="spacer" presStyleCnt="0"/>
      <dgm:spPr/>
    </dgm:pt>
    <dgm:pt modelId="{AC7AAF46-4A49-43D6-8481-AA9AC8CAD5C2}" type="pres">
      <dgm:prSet presAssocID="{E5397150-1D01-46CF-A53C-CBE75E6985AE}" presName="parentText" presStyleLbl="node1" presStyleIdx="1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3EFFB0-E403-45D2-B9F9-07DBB6984510}" type="pres">
      <dgm:prSet presAssocID="{C9EEF876-5758-4BA1-8DAE-B6ED6C66CF69}" presName="spacer" presStyleCnt="0"/>
      <dgm:spPr/>
    </dgm:pt>
    <dgm:pt modelId="{2EE44C74-1861-4B2C-A38D-5B9115703857}" type="pres">
      <dgm:prSet presAssocID="{F86FFFB4-5D67-4CCD-8C30-2A4E9AF44E8F}" presName="parentText" presStyleLbl="node1" presStyleIdx="2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46EF14-3C40-40B4-A529-84FCB9560B80}" type="pres">
      <dgm:prSet presAssocID="{2AC96F1C-F38C-49C2-B82C-ED33680176A8}" presName="spacer" presStyleCnt="0"/>
      <dgm:spPr/>
    </dgm:pt>
    <dgm:pt modelId="{424D86D5-B592-4FAE-B327-3E39474720A4}" type="pres">
      <dgm:prSet presAssocID="{8DAF86BE-4BCC-43F0-B269-627138B46FDA}" presName="parentText" presStyleLbl="node1" presStyleIdx="3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1FB95F-9BC9-4515-BB52-DE699927A2C5}" type="pres">
      <dgm:prSet presAssocID="{2E13C87A-2AA1-4D0E-A463-92FB307BB92A}" presName="spacer" presStyleCnt="0"/>
      <dgm:spPr/>
    </dgm:pt>
    <dgm:pt modelId="{D443D9DE-13FB-4E80-8542-FFC1F2E74EB7}" type="pres">
      <dgm:prSet presAssocID="{4D54AAD5-C700-4965-B37D-3BCF207D4AE8}" presName="parentText" presStyleLbl="node1" presStyleIdx="4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5E70D4-D399-4DC2-BB3F-7D8A7569C6CF}" type="pres">
      <dgm:prSet presAssocID="{FF1EA8F2-25F4-4FB3-A804-141F9602624D}" presName="spacer" presStyleCnt="0"/>
      <dgm:spPr/>
    </dgm:pt>
    <dgm:pt modelId="{BCF149AE-B696-4488-94DF-D68B926E18AA}" type="pres">
      <dgm:prSet presAssocID="{CFFBBD76-499F-4DB3-8FE5-E9C62ACEFBC7}" presName="parentText" presStyleLbl="node1" presStyleIdx="5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1CD48-1AF5-4F8D-9CF7-1DC98EBE0233}" type="pres">
      <dgm:prSet presAssocID="{84D4E1B9-B694-40C4-BD2C-92A904100799}" presName="spacer" presStyleCnt="0"/>
      <dgm:spPr/>
    </dgm:pt>
    <dgm:pt modelId="{73D011CB-50C5-4E3D-A42C-460814A25C7C}" type="pres">
      <dgm:prSet presAssocID="{40627C5E-D940-4804-914B-A7603E124106}" presName="parentText" presStyleLbl="node1" presStyleIdx="6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5DA113-CD89-49DE-8AC2-8C2F7E8C3767}" type="pres">
      <dgm:prSet presAssocID="{5A1C4212-9C24-44F5-BDD8-B544194CF28B}" presName="spacer" presStyleCnt="0"/>
      <dgm:spPr/>
    </dgm:pt>
    <dgm:pt modelId="{6EB12DC5-D9F3-4DE7-AC07-D11981AD7D29}" type="pres">
      <dgm:prSet presAssocID="{36880628-2BEB-4AF7-8883-EAA5BDA06FAE}" presName="parentText" presStyleLbl="node1" presStyleIdx="7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E31D51-B424-4A1B-99B2-DB54553EBA05}" type="pres">
      <dgm:prSet presAssocID="{48B0D7B8-B92D-4E6D-8957-9B26C8923ABF}" presName="spacer" presStyleCnt="0"/>
      <dgm:spPr/>
    </dgm:pt>
    <dgm:pt modelId="{807A0F5E-E18D-47B2-939E-B5476BBC2D17}" type="pres">
      <dgm:prSet presAssocID="{E620D68A-EFDC-4471-8691-D192D6CDEAF5}" presName="parentText" presStyleLbl="node1" presStyleIdx="8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D8ACB2-2D64-4971-92A7-267D2876A9F2}" type="pres">
      <dgm:prSet presAssocID="{E620D68A-EFDC-4471-8691-D192D6CDEAF5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F1E404-2D3C-4106-9ED1-2C92BF7CD077}" type="pres">
      <dgm:prSet presAssocID="{613E33A5-F494-4647-BD4D-AFFBF4E51E84}" presName="parentText" presStyleLbl="node1" presStyleIdx="9" presStyleCnt="10" custLinFactNeighborX="0" custLinFactNeighborY="-9148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DCDCCB9-3BF2-494B-A8A6-0FEF9E51D78F}" type="presOf" srcId="{DA749B44-1828-4C89-AEF9-F5304CE987FA}" destId="{96D8ACB2-2D64-4971-92A7-267D2876A9F2}" srcOrd="0" destOrd="0" presId="urn:microsoft.com/office/officeart/2005/8/layout/vList2"/>
    <dgm:cxn modelId="{054637CA-6C57-4919-83EE-DF16C59E42A9}" type="presOf" srcId="{CFFBBD76-499F-4DB3-8FE5-E9C62ACEFBC7}" destId="{BCF149AE-B696-4488-94DF-D68B926E18AA}" srcOrd="0" destOrd="0" presId="urn:microsoft.com/office/officeart/2005/8/layout/vList2"/>
    <dgm:cxn modelId="{58E80212-6055-42FC-A1A1-8671198BE6B8}" srcId="{1202E25C-8656-4827-A01E-5EA57906D75A}" destId="{CFFBBD76-499F-4DB3-8FE5-E9C62ACEFBC7}" srcOrd="5" destOrd="0" parTransId="{3D3D07B4-1A3F-4F57-AB91-F7113B0AC2D1}" sibTransId="{84D4E1B9-B694-40C4-BD2C-92A904100799}"/>
    <dgm:cxn modelId="{57B8E84B-8B1A-4FFE-997C-B9E466E61133}" srcId="{1202E25C-8656-4827-A01E-5EA57906D75A}" destId="{36880628-2BEB-4AF7-8883-EAA5BDA06FAE}" srcOrd="7" destOrd="0" parTransId="{6FF68AC2-7A76-4829-B400-86202EC626BF}" sibTransId="{48B0D7B8-B92D-4E6D-8957-9B26C8923ABF}"/>
    <dgm:cxn modelId="{6159BC38-B8DF-4836-A0E7-6E1EBA2AB968}" srcId="{1202E25C-8656-4827-A01E-5EA57906D75A}" destId="{E620D68A-EFDC-4471-8691-D192D6CDEAF5}" srcOrd="8" destOrd="0" parTransId="{9A1A5505-8C6B-4ED8-B9FF-0AF735A65DC9}" sibTransId="{E68F0FD0-A2F2-49EF-B63B-D1AF9D1B5A7B}"/>
    <dgm:cxn modelId="{E0BC3DB2-ADDD-4971-819B-30713E258846}" type="presOf" srcId="{613E33A5-F494-4647-BD4D-AFFBF4E51E84}" destId="{E9F1E404-2D3C-4106-9ED1-2C92BF7CD077}" srcOrd="0" destOrd="0" presId="urn:microsoft.com/office/officeart/2005/8/layout/vList2"/>
    <dgm:cxn modelId="{90DEDAB4-B013-4189-9577-B46E4E2F4662}" srcId="{E620D68A-EFDC-4471-8691-D192D6CDEAF5}" destId="{50F0D4ED-4A9F-4D5C-87CF-9B2906ADB5E2}" srcOrd="1" destOrd="0" parTransId="{43A21609-8EB5-4B28-A3AC-54F40B86C07F}" sibTransId="{BDBFFBAF-34F4-40D9-8429-F43EDC6F7164}"/>
    <dgm:cxn modelId="{1D1947E8-B8E3-4956-AABC-A58CD4B8F208}" srcId="{1202E25C-8656-4827-A01E-5EA57906D75A}" destId="{A6A9AE6E-03AF-47E4-859C-30AD4ED07F0F}" srcOrd="0" destOrd="0" parTransId="{E149108C-E7B5-4CCB-8D74-642C1F399540}" sibTransId="{8D53AC14-693C-4496-A17C-97F2156DE614}"/>
    <dgm:cxn modelId="{A79191A7-673F-4948-AA5A-DE94C676E391}" srcId="{1202E25C-8656-4827-A01E-5EA57906D75A}" destId="{E5397150-1D01-46CF-A53C-CBE75E6985AE}" srcOrd="1" destOrd="0" parTransId="{EA70C24D-E8CA-4A06-A5FF-CF11C2FD4BF0}" sibTransId="{C9EEF876-5758-4BA1-8DAE-B6ED6C66CF69}"/>
    <dgm:cxn modelId="{47333E04-8FF5-4082-A267-84F69E7A558F}" type="presOf" srcId="{50F0D4ED-4A9F-4D5C-87CF-9B2906ADB5E2}" destId="{96D8ACB2-2D64-4971-92A7-267D2876A9F2}" srcOrd="0" destOrd="1" presId="urn:microsoft.com/office/officeart/2005/8/layout/vList2"/>
    <dgm:cxn modelId="{70C8E364-7AD3-4D25-84F2-847A47E068F3}" srcId="{E620D68A-EFDC-4471-8691-D192D6CDEAF5}" destId="{DA749B44-1828-4C89-AEF9-F5304CE987FA}" srcOrd="0" destOrd="0" parTransId="{EC835DB6-B8F1-429A-B7A0-5F3C7C905DA2}" sibTransId="{B165C528-0ED3-4DD7-8932-668031E6AF3F}"/>
    <dgm:cxn modelId="{CC56FC3F-2CF9-4D8A-BF9B-91940A297F1E}" srcId="{1202E25C-8656-4827-A01E-5EA57906D75A}" destId="{40627C5E-D940-4804-914B-A7603E124106}" srcOrd="6" destOrd="0" parTransId="{3E91C343-C2D9-4283-8C43-12B0A468C143}" sibTransId="{5A1C4212-9C24-44F5-BDD8-B544194CF28B}"/>
    <dgm:cxn modelId="{EC6C6895-B458-4DCE-99A8-9CB24BE6FB29}" srcId="{1202E25C-8656-4827-A01E-5EA57906D75A}" destId="{8DAF86BE-4BCC-43F0-B269-627138B46FDA}" srcOrd="3" destOrd="0" parTransId="{4B4E6D07-1C67-473A-AADB-611DEE0AF24B}" sibTransId="{2E13C87A-2AA1-4D0E-A463-92FB307BB92A}"/>
    <dgm:cxn modelId="{815FFE68-2BD4-4BD4-AA6D-F7E7280BF94D}" type="presOf" srcId="{E620D68A-EFDC-4471-8691-D192D6CDEAF5}" destId="{807A0F5E-E18D-47B2-939E-B5476BBC2D17}" srcOrd="0" destOrd="0" presId="urn:microsoft.com/office/officeart/2005/8/layout/vList2"/>
    <dgm:cxn modelId="{BDAC4FCF-6DC6-4085-A4DE-2D4B24F5AED7}" type="presOf" srcId="{1202E25C-8656-4827-A01E-5EA57906D75A}" destId="{AB60958C-2D40-460D-93B6-BE0539EFB480}" srcOrd="0" destOrd="0" presId="urn:microsoft.com/office/officeart/2005/8/layout/vList2"/>
    <dgm:cxn modelId="{2B8B28CF-77EA-4B98-8BCA-5A3978EC91A0}" srcId="{1202E25C-8656-4827-A01E-5EA57906D75A}" destId="{F86FFFB4-5D67-4CCD-8C30-2A4E9AF44E8F}" srcOrd="2" destOrd="0" parTransId="{6B04F46D-29FD-4327-B10B-40CE6DB0D6DB}" sibTransId="{2AC96F1C-F38C-49C2-B82C-ED33680176A8}"/>
    <dgm:cxn modelId="{22CC5A9E-5CFC-4864-97ED-6957F04C51E9}" type="presOf" srcId="{E5397150-1D01-46CF-A53C-CBE75E6985AE}" destId="{AC7AAF46-4A49-43D6-8481-AA9AC8CAD5C2}" srcOrd="0" destOrd="0" presId="urn:microsoft.com/office/officeart/2005/8/layout/vList2"/>
    <dgm:cxn modelId="{C05599A7-BF26-446D-BC0D-355A2C4784A3}" srcId="{1202E25C-8656-4827-A01E-5EA57906D75A}" destId="{4D54AAD5-C700-4965-B37D-3BCF207D4AE8}" srcOrd="4" destOrd="0" parTransId="{6C985D09-9272-4EEC-89CB-3B053025E022}" sibTransId="{FF1EA8F2-25F4-4FB3-A804-141F9602624D}"/>
    <dgm:cxn modelId="{0176EA8E-A622-41E2-B958-21E2D76C8ECA}" type="presOf" srcId="{4D54AAD5-C700-4965-B37D-3BCF207D4AE8}" destId="{D443D9DE-13FB-4E80-8542-FFC1F2E74EB7}" srcOrd="0" destOrd="0" presId="urn:microsoft.com/office/officeart/2005/8/layout/vList2"/>
    <dgm:cxn modelId="{54707D36-5921-4B29-B2B1-7513B57136E3}" srcId="{1202E25C-8656-4827-A01E-5EA57906D75A}" destId="{613E33A5-F494-4647-BD4D-AFFBF4E51E84}" srcOrd="9" destOrd="0" parTransId="{902623CF-D7E4-451E-BEE2-C13B1739D4FF}" sibTransId="{1D693536-8D88-40D9-9303-F5F437E3B2EE}"/>
    <dgm:cxn modelId="{9B357E87-82E8-44D2-9908-E3124855B544}" type="presOf" srcId="{8DAF86BE-4BCC-43F0-B269-627138B46FDA}" destId="{424D86D5-B592-4FAE-B327-3E39474720A4}" srcOrd="0" destOrd="0" presId="urn:microsoft.com/office/officeart/2005/8/layout/vList2"/>
    <dgm:cxn modelId="{3677EB58-8BB8-45C2-96EB-23994427D09C}" type="presOf" srcId="{F86FFFB4-5D67-4CCD-8C30-2A4E9AF44E8F}" destId="{2EE44C74-1861-4B2C-A38D-5B9115703857}" srcOrd="0" destOrd="0" presId="urn:microsoft.com/office/officeart/2005/8/layout/vList2"/>
    <dgm:cxn modelId="{D60E7023-CFBA-47F8-9C87-36AE69F1285F}" type="presOf" srcId="{40627C5E-D940-4804-914B-A7603E124106}" destId="{73D011CB-50C5-4E3D-A42C-460814A25C7C}" srcOrd="0" destOrd="0" presId="urn:microsoft.com/office/officeart/2005/8/layout/vList2"/>
    <dgm:cxn modelId="{2C775A14-E944-4787-93B7-4E8850D00872}" type="presOf" srcId="{36880628-2BEB-4AF7-8883-EAA5BDA06FAE}" destId="{6EB12DC5-D9F3-4DE7-AC07-D11981AD7D29}" srcOrd="0" destOrd="0" presId="urn:microsoft.com/office/officeart/2005/8/layout/vList2"/>
    <dgm:cxn modelId="{BA41C666-7955-4830-A3DD-D35F468C0A69}" type="presOf" srcId="{A6A9AE6E-03AF-47E4-859C-30AD4ED07F0F}" destId="{90DD6B91-D8A5-4299-AAE8-9202B27A695B}" srcOrd="0" destOrd="0" presId="urn:microsoft.com/office/officeart/2005/8/layout/vList2"/>
    <dgm:cxn modelId="{5C235723-69D4-4935-8DE1-C92444AA1A74}" type="presParOf" srcId="{AB60958C-2D40-460D-93B6-BE0539EFB480}" destId="{90DD6B91-D8A5-4299-AAE8-9202B27A695B}" srcOrd="0" destOrd="0" presId="urn:microsoft.com/office/officeart/2005/8/layout/vList2"/>
    <dgm:cxn modelId="{7C648070-CB50-4D4D-8F3C-331215F8A635}" type="presParOf" srcId="{AB60958C-2D40-460D-93B6-BE0539EFB480}" destId="{22FEEFC4-4517-490E-9771-C6638293FFB7}" srcOrd="1" destOrd="0" presId="urn:microsoft.com/office/officeart/2005/8/layout/vList2"/>
    <dgm:cxn modelId="{AE9D7376-A7F7-4325-9D91-6A871216B427}" type="presParOf" srcId="{AB60958C-2D40-460D-93B6-BE0539EFB480}" destId="{AC7AAF46-4A49-43D6-8481-AA9AC8CAD5C2}" srcOrd="2" destOrd="0" presId="urn:microsoft.com/office/officeart/2005/8/layout/vList2"/>
    <dgm:cxn modelId="{E720ABDA-1A82-452E-8F67-D906FEDC1793}" type="presParOf" srcId="{AB60958C-2D40-460D-93B6-BE0539EFB480}" destId="{E63EFFB0-E403-45D2-B9F9-07DBB6984510}" srcOrd="3" destOrd="0" presId="urn:microsoft.com/office/officeart/2005/8/layout/vList2"/>
    <dgm:cxn modelId="{1ABB6080-31FA-45C0-9581-50551D000A6C}" type="presParOf" srcId="{AB60958C-2D40-460D-93B6-BE0539EFB480}" destId="{2EE44C74-1861-4B2C-A38D-5B9115703857}" srcOrd="4" destOrd="0" presId="urn:microsoft.com/office/officeart/2005/8/layout/vList2"/>
    <dgm:cxn modelId="{C6688C06-E197-449A-A599-BAC850DDE125}" type="presParOf" srcId="{AB60958C-2D40-460D-93B6-BE0539EFB480}" destId="{0046EF14-3C40-40B4-A529-84FCB9560B80}" srcOrd="5" destOrd="0" presId="urn:microsoft.com/office/officeart/2005/8/layout/vList2"/>
    <dgm:cxn modelId="{A0A51DBD-16CB-4564-8EEA-A291C0E28B5A}" type="presParOf" srcId="{AB60958C-2D40-460D-93B6-BE0539EFB480}" destId="{424D86D5-B592-4FAE-B327-3E39474720A4}" srcOrd="6" destOrd="0" presId="urn:microsoft.com/office/officeart/2005/8/layout/vList2"/>
    <dgm:cxn modelId="{1EE694C3-BA2F-4529-B02F-3457EF01BA5F}" type="presParOf" srcId="{AB60958C-2D40-460D-93B6-BE0539EFB480}" destId="{461FB95F-9BC9-4515-BB52-DE699927A2C5}" srcOrd="7" destOrd="0" presId="urn:microsoft.com/office/officeart/2005/8/layout/vList2"/>
    <dgm:cxn modelId="{39E6CAB6-B35D-459E-877A-6272B5558617}" type="presParOf" srcId="{AB60958C-2D40-460D-93B6-BE0539EFB480}" destId="{D443D9DE-13FB-4E80-8542-FFC1F2E74EB7}" srcOrd="8" destOrd="0" presId="urn:microsoft.com/office/officeart/2005/8/layout/vList2"/>
    <dgm:cxn modelId="{971A6B48-C5E7-4AB8-A0AC-5AF66DF4060C}" type="presParOf" srcId="{AB60958C-2D40-460D-93B6-BE0539EFB480}" destId="{865E70D4-D399-4DC2-BB3F-7D8A7569C6CF}" srcOrd="9" destOrd="0" presId="urn:microsoft.com/office/officeart/2005/8/layout/vList2"/>
    <dgm:cxn modelId="{8B15F237-0E45-4B6A-A1AE-19B684E03FB2}" type="presParOf" srcId="{AB60958C-2D40-460D-93B6-BE0539EFB480}" destId="{BCF149AE-B696-4488-94DF-D68B926E18AA}" srcOrd="10" destOrd="0" presId="urn:microsoft.com/office/officeart/2005/8/layout/vList2"/>
    <dgm:cxn modelId="{920FE4D7-4E84-48E1-8B15-15F341D16B62}" type="presParOf" srcId="{AB60958C-2D40-460D-93B6-BE0539EFB480}" destId="{4051CD48-1AF5-4F8D-9CF7-1DC98EBE0233}" srcOrd="11" destOrd="0" presId="urn:microsoft.com/office/officeart/2005/8/layout/vList2"/>
    <dgm:cxn modelId="{2B80D807-2519-4500-9D75-7821E606FF30}" type="presParOf" srcId="{AB60958C-2D40-460D-93B6-BE0539EFB480}" destId="{73D011CB-50C5-4E3D-A42C-460814A25C7C}" srcOrd="12" destOrd="0" presId="urn:microsoft.com/office/officeart/2005/8/layout/vList2"/>
    <dgm:cxn modelId="{E41838D6-B4B1-401C-AD3F-92247F81E259}" type="presParOf" srcId="{AB60958C-2D40-460D-93B6-BE0539EFB480}" destId="{D15DA113-CD89-49DE-8AC2-8C2F7E8C3767}" srcOrd="13" destOrd="0" presId="urn:microsoft.com/office/officeart/2005/8/layout/vList2"/>
    <dgm:cxn modelId="{013494B7-BEA1-48FA-B6C4-8740A1EEB594}" type="presParOf" srcId="{AB60958C-2D40-460D-93B6-BE0539EFB480}" destId="{6EB12DC5-D9F3-4DE7-AC07-D11981AD7D29}" srcOrd="14" destOrd="0" presId="urn:microsoft.com/office/officeart/2005/8/layout/vList2"/>
    <dgm:cxn modelId="{D42B820F-37E2-4EB6-A8BC-1505F34CE8A8}" type="presParOf" srcId="{AB60958C-2D40-460D-93B6-BE0539EFB480}" destId="{DBE31D51-B424-4A1B-99B2-DB54553EBA05}" srcOrd="15" destOrd="0" presId="urn:microsoft.com/office/officeart/2005/8/layout/vList2"/>
    <dgm:cxn modelId="{C2F7C0A9-0A32-41AC-9A06-22F412727B51}" type="presParOf" srcId="{AB60958C-2D40-460D-93B6-BE0539EFB480}" destId="{807A0F5E-E18D-47B2-939E-B5476BBC2D17}" srcOrd="16" destOrd="0" presId="urn:microsoft.com/office/officeart/2005/8/layout/vList2"/>
    <dgm:cxn modelId="{E424ED67-914A-434B-A9DA-A1F7BDFE16EC}" type="presParOf" srcId="{AB60958C-2D40-460D-93B6-BE0539EFB480}" destId="{96D8ACB2-2D64-4971-92A7-267D2876A9F2}" srcOrd="17" destOrd="0" presId="urn:microsoft.com/office/officeart/2005/8/layout/vList2"/>
    <dgm:cxn modelId="{F68FAEDB-B0CD-4CC0-B9D7-B1F3486C4843}" type="presParOf" srcId="{AB60958C-2D40-460D-93B6-BE0539EFB480}" destId="{E9F1E404-2D3C-4106-9ED1-2C92BF7CD077}" srcOrd="1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8B267E8-2D2B-4CC0-9D5C-B3C2E1508119}">
      <dsp:nvSpPr>
        <dsp:cNvPr id="0" name=""/>
        <dsp:cNvSpPr/>
      </dsp:nvSpPr>
      <dsp:spPr>
        <a:xfrm>
          <a:off x="0" y="5213937"/>
          <a:ext cx="8358247" cy="85538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solidFill>
                <a:schemeClr val="tx1"/>
              </a:solidFill>
            </a:rPr>
            <a:t>кисень, що міститься в цих розчинах</a:t>
          </a:r>
          <a:endParaRPr lang="ru-RU" sz="2400" kern="1200" dirty="0">
            <a:solidFill>
              <a:schemeClr val="tx1"/>
            </a:solidFill>
          </a:endParaRPr>
        </a:p>
      </dsp:txBody>
      <dsp:txXfrm>
        <a:off x="0" y="5213937"/>
        <a:ext cx="8358247" cy="855389"/>
      </dsp:txXfrm>
    </dsp:sp>
    <dsp:sp modelId="{5B6F9C1F-3480-4C36-92D3-C734FA3BCCA1}">
      <dsp:nvSpPr>
        <dsp:cNvPr id="0" name=""/>
        <dsp:cNvSpPr/>
      </dsp:nvSpPr>
      <dsp:spPr>
        <a:xfrm rot="10800000">
          <a:off x="0" y="3911178"/>
          <a:ext cx="8358247" cy="1315589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solidFill>
                <a:schemeClr val="tx1"/>
              </a:solidFill>
            </a:rPr>
            <a:t>присутність кислот або інших електролітів у розчинах, які дотикаються до поверхні металу</a:t>
          </a:r>
          <a:endParaRPr lang="ru-RU" sz="2400" kern="1200" dirty="0">
            <a:solidFill>
              <a:schemeClr val="tx1"/>
            </a:solidFill>
          </a:endParaRPr>
        </a:p>
      </dsp:txBody>
      <dsp:txXfrm rot="10800000">
        <a:off x="0" y="3911178"/>
        <a:ext cx="8358247" cy="1315589"/>
      </dsp:txXfrm>
    </dsp:sp>
    <dsp:sp modelId="{38165F50-B4A3-4FCC-9547-8BA3D587B39A}">
      <dsp:nvSpPr>
        <dsp:cNvPr id="0" name=""/>
        <dsp:cNvSpPr/>
      </dsp:nvSpPr>
      <dsp:spPr>
        <a:xfrm rot="10800000">
          <a:off x="0" y="2608420"/>
          <a:ext cx="8358247" cy="1315589"/>
        </a:xfrm>
        <a:prstGeom prst="upArrowCallou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0" i="0" kern="1200" dirty="0" smtClean="0">
              <a:solidFill>
                <a:schemeClr val="tx1"/>
              </a:solidFill>
            </a:rPr>
            <a:t>наявність домішок в металі</a:t>
          </a:r>
          <a:endParaRPr lang="ru-RU" sz="2400" kern="1200" dirty="0">
            <a:solidFill>
              <a:schemeClr val="tx1"/>
            </a:solidFill>
          </a:endParaRPr>
        </a:p>
      </dsp:txBody>
      <dsp:txXfrm rot="10800000">
        <a:off x="0" y="2608420"/>
        <a:ext cx="8358247" cy="1315589"/>
      </dsp:txXfrm>
    </dsp:sp>
    <dsp:sp modelId="{19EBD27D-4E03-4A81-9C79-02B78C1028E7}">
      <dsp:nvSpPr>
        <dsp:cNvPr id="0" name=""/>
        <dsp:cNvSpPr/>
      </dsp:nvSpPr>
      <dsp:spPr>
        <a:xfrm rot="10800000">
          <a:off x="0" y="1305661"/>
          <a:ext cx="8358247" cy="1315589"/>
        </a:xfrm>
        <a:prstGeom prst="upArrowCallou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solidFill>
                <a:schemeClr val="tx1"/>
              </a:solidFill>
            </a:rPr>
            <a:t>взаємодія металів з киснем і водою, які містяться в атмосфері</a:t>
          </a:r>
          <a:endParaRPr lang="ru-RU" sz="2400" kern="1200" dirty="0">
            <a:solidFill>
              <a:schemeClr val="tx1"/>
            </a:solidFill>
          </a:endParaRPr>
        </a:p>
      </dsp:txBody>
      <dsp:txXfrm rot="10800000">
        <a:off x="0" y="1305661"/>
        <a:ext cx="8358247" cy="1315589"/>
      </dsp:txXfrm>
    </dsp:sp>
    <dsp:sp modelId="{6A3797A4-D9FF-49C1-BE6C-72487BBCF20F}">
      <dsp:nvSpPr>
        <dsp:cNvPr id="0" name=""/>
        <dsp:cNvSpPr/>
      </dsp:nvSpPr>
      <dsp:spPr>
        <a:xfrm rot="10800000">
          <a:off x="0" y="0"/>
          <a:ext cx="8358247" cy="1315589"/>
        </a:xfrm>
        <a:prstGeom prst="upArrowCallou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0" i="0" kern="1200" baseline="0" dirty="0" smtClean="0">
              <a:solidFill>
                <a:srgbClr val="FF0000"/>
              </a:solidFill>
            </a:rPr>
            <a:t>Причини</a:t>
          </a:r>
          <a:r>
            <a:rPr lang="uk-UA" sz="3600" b="0" i="0" kern="1200" dirty="0" smtClean="0">
              <a:solidFill>
                <a:srgbClr val="FF0000"/>
              </a:solidFill>
            </a:rPr>
            <a:t> корозії:</a:t>
          </a:r>
          <a:endParaRPr lang="ru-RU" sz="3600" kern="1200" dirty="0">
            <a:solidFill>
              <a:srgbClr val="FF0000"/>
            </a:solidFill>
          </a:endParaRPr>
        </a:p>
      </dsp:txBody>
      <dsp:txXfrm rot="10800000">
        <a:off x="0" y="0"/>
        <a:ext cx="8358247" cy="131558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0DD6B91-D8A5-4299-AAE8-9202B27A695B}">
      <dsp:nvSpPr>
        <dsp:cNvPr id="0" name=""/>
        <dsp:cNvSpPr/>
      </dsp:nvSpPr>
      <dsp:spPr>
        <a:xfrm>
          <a:off x="0" y="4317"/>
          <a:ext cx="8572561" cy="578443"/>
        </a:xfrm>
        <a:prstGeom prst="roundRect">
          <a:avLst/>
        </a:prstGeom>
        <a:solidFill>
          <a:srgbClr val="FFC0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0" i="0" kern="1200" baseline="0" dirty="0" smtClean="0"/>
            <a:t>Способи захисту від корозії:</a:t>
          </a:r>
          <a:endParaRPr lang="ru-RU" sz="2400" kern="1200" dirty="0"/>
        </a:p>
      </dsp:txBody>
      <dsp:txXfrm>
        <a:off x="0" y="4317"/>
        <a:ext cx="8572561" cy="578443"/>
      </dsp:txXfrm>
    </dsp:sp>
    <dsp:sp modelId="{AC7AAF46-4A49-43D6-8481-AA9AC8CAD5C2}">
      <dsp:nvSpPr>
        <dsp:cNvPr id="0" name=""/>
        <dsp:cNvSpPr/>
      </dsp:nvSpPr>
      <dsp:spPr>
        <a:xfrm>
          <a:off x="0" y="592988"/>
          <a:ext cx="8572561" cy="578443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solidFill>
            <a:schemeClr val="tx1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0" i="0" kern="1200" baseline="0" dirty="0" smtClean="0"/>
            <a:t>1) Застосування захисних покриттів:</a:t>
          </a:r>
          <a:endParaRPr lang="ru-RU" sz="2000" b="0" i="0" kern="1200" baseline="0" dirty="0"/>
        </a:p>
      </dsp:txBody>
      <dsp:txXfrm>
        <a:off x="0" y="592988"/>
        <a:ext cx="8572561" cy="578443"/>
      </dsp:txXfrm>
    </dsp:sp>
    <dsp:sp modelId="{2EE44C74-1861-4B2C-A38D-5B9115703857}">
      <dsp:nvSpPr>
        <dsp:cNvPr id="0" name=""/>
        <dsp:cNvSpPr/>
      </dsp:nvSpPr>
      <dsp:spPr>
        <a:xfrm>
          <a:off x="0" y="1181659"/>
          <a:ext cx="8572561" cy="578443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solidFill>
            <a:schemeClr val="tx1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0" i="0" kern="1200" baseline="0" dirty="0" smtClean="0"/>
            <a:t>♦ нікелювання, хромування;</a:t>
          </a:r>
          <a:endParaRPr lang="ru-RU" sz="2000" b="0" i="0" kern="1200" baseline="0" dirty="0"/>
        </a:p>
      </dsp:txBody>
      <dsp:txXfrm>
        <a:off x="0" y="1181659"/>
        <a:ext cx="8572561" cy="578443"/>
      </dsp:txXfrm>
    </dsp:sp>
    <dsp:sp modelId="{424D86D5-B592-4FAE-B327-3E39474720A4}">
      <dsp:nvSpPr>
        <dsp:cNvPr id="0" name=""/>
        <dsp:cNvSpPr/>
      </dsp:nvSpPr>
      <dsp:spPr>
        <a:xfrm>
          <a:off x="0" y="1770329"/>
          <a:ext cx="8572561" cy="578443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solidFill>
            <a:schemeClr val="tx1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0" i="0" kern="1200" baseline="0" dirty="0" smtClean="0"/>
            <a:t>♦ </a:t>
          </a:r>
          <a:r>
            <a:rPr lang="uk-UA" sz="2000" b="0" i="0" kern="1200" baseline="0" dirty="0" smtClean="0"/>
            <a:t>лаки, фарби, емалі;</a:t>
          </a:r>
          <a:endParaRPr lang="ru-RU" sz="2000" b="0" i="0" kern="1200" baseline="0" dirty="0"/>
        </a:p>
      </dsp:txBody>
      <dsp:txXfrm>
        <a:off x="0" y="1770329"/>
        <a:ext cx="8572561" cy="578443"/>
      </dsp:txXfrm>
    </dsp:sp>
    <dsp:sp modelId="{D443D9DE-13FB-4E80-8542-FFC1F2E74EB7}">
      <dsp:nvSpPr>
        <dsp:cNvPr id="0" name=""/>
        <dsp:cNvSpPr/>
      </dsp:nvSpPr>
      <dsp:spPr>
        <a:xfrm>
          <a:off x="0" y="2359000"/>
          <a:ext cx="8572561" cy="578443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solidFill>
            <a:schemeClr val="tx1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0" i="0" kern="1200" baseline="0" dirty="0" smtClean="0"/>
            <a:t>♦ </a:t>
          </a:r>
          <a:r>
            <a:rPr lang="uk-UA" sz="2000" b="0" i="0" kern="1200" baseline="0" dirty="0" smtClean="0"/>
            <a:t>захисні оксидні плівки (оксидування (А1</a:t>
          </a:r>
          <a:r>
            <a:rPr lang="uk-UA" sz="2000" b="0" i="0" kern="1200" baseline="-30000" dirty="0" smtClean="0"/>
            <a:t>2</a:t>
          </a:r>
          <a:r>
            <a:rPr lang="en-US" sz="2000" kern="1200" dirty="0" smtClean="0"/>
            <a:t>O</a:t>
          </a:r>
          <a:r>
            <a:rPr lang="uk-UA" sz="2000" b="0" i="0" kern="1200" baseline="-30000" dirty="0" smtClean="0"/>
            <a:t>3</a:t>
          </a:r>
          <a:r>
            <a:rPr lang="uk-UA" sz="2000" b="0" i="0" kern="1200" baseline="0" dirty="0" smtClean="0"/>
            <a:t>, </a:t>
          </a:r>
          <a:r>
            <a:rPr lang="en-US" sz="2000" b="0" i="0" kern="1200" baseline="0" dirty="0" smtClean="0"/>
            <a:t>F</a:t>
          </a:r>
          <a:r>
            <a:rPr lang="uk-UA" sz="2000" b="0" i="0" kern="1200" baseline="0" dirty="0" smtClean="0"/>
            <a:t>е</a:t>
          </a:r>
          <a:r>
            <a:rPr lang="uk-UA" sz="2000" b="0" i="0" kern="1200" baseline="-30000" dirty="0" smtClean="0"/>
            <a:t>3</a:t>
          </a:r>
          <a:r>
            <a:rPr lang="en-US" sz="2000" kern="1200" dirty="0" smtClean="0"/>
            <a:t>O</a:t>
          </a:r>
          <a:r>
            <a:rPr lang="uk-UA" sz="2000" b="0" i="0" kern="1200" baseline="-30000" dirty="0" smtClean="0"/>
            <a:t>4</a:t>
          </a:r>
          <a:r>
            <a:rPr lang="uk-UA" sz="2000" b="0" i="0" kern="1200" baseline="0" dirty="0" smtClean="0"/>
            <a:t>) ); фосфатні покриття (</a:t>
          </a:r>
          <a:r>
            <a:rPr lang="en-US" sz="2000" b="0" i="0" kern="1200" baseline="0" dirty="0" smtClean="0"/>
            <a:t>Zn</a:t>
          </a:r>
          <a:r>
            <a:rPr lang="uk-UA" sz="2000" b="0" i="0" kern="1200" baseline="0" dirty="0" smtClean="0"/>
            <a:t>НР</a:t>
          </a:r>
          <a:r>
            <a:rPr lang="en-US" sz="2000" b="0" i="0" kern="1200" baseline="0" dirty="0" smtClean="0"/>
            <a:t>O</a:t>
          </a:r>
          <a:r>
            <a:rPr lang="uk-UA" sz="2000" b="0" i="0" kern="1200" baseline="-30000" dirty="0" smtClean="0"/>
            <a:t>4</a:t>
          </a:r>
          <a:r>
            <a:rPr lang="uk-UA" sz="2000" b="0" i="0" kern="1200" baseline="0" dirty="0" smtClean="0"/>
            <a:t> + Н</a:t>
          </a:r>
          <a:r>
            <a:rPr lang="uk-UA" sz="2000" b="0" i="0" kern="1200" baseline="-30000" dirty="0" smtClean="0"/>
            <a:t>3</a:t>
          </a:r>
          <a:r>
            <a:rPr lang="uk-UA" sz="2000" b="0" i="0" kern="1200" baseline="0" dirty="0" smtClean="0"/>
            <a:t>Р</a:t>
          </a:r>
          <a:r>
            <a:rPr lang="en-US" sz="2000" b="0" i="0" kern="1200" baseline="0" dirty="0" smtClean="0"/>
            <a:t>O</a:t>
          </a:r>
          <a:r>
            <a:rPr lang="uk-UA" sz="2000" b="0" i="0" kern="1200" baseline="-30000" dirty="0" smtClean="0"/>
            <a:t>4</a:t>
          </a:r>
          <a:r>
            <a:rPr lang="uk-UA" sz="2000" b="0" i="0" kern="1200" baseline="0" dirty="0" smtClean="0"/>
            <a:t>).</a:t>
          </a:r>
          <a:endParaRPr lang="ru-RU" sz="2000" b="0" i="0" kern="1200" baseline="0" dirty="0"/>
        </a:p>
      </dsp:txBody>
      <dsp:txXfrm>
        <a:off x="0" y="2359000"/>
        <a:ext cx="8572561" cy="578443"/>
      </dsp:txXfrm>
    </dsp:sp>
    <dsp:sp modelId="{BCF149AE-B696-4488-94DF-D68B926E18AA}">
      <dsp:nvSpPr>
        <dsp:cNvPr id="0" name=""/>
        <dsp:cNvSpPr/>
      </dsp:nvSpPr>
      <dsp:spPr>
        <a:xfrm>
          <a:off x="0" y="2947671"/>
          <a:ext cx="8572561" cy="578443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solidFill>
            <a:schemeClr val="tx1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0" i="0" kern="1200" baseline="0" dirty="0" smtClean="0"/>
            <a:t>2) Сплави, стійкі до корозії (легування хромом С</a:t>
          </a:r>
          <a:r>
            <a:rPr lang="en-US" sz="2000" b="0" i="0" kern="1200" baseline="0" dirty="0" smtClean="0"/>
            <a:t>r</a:t>
          </a:r>
          <a:r>
            <a:rPr lang="uk-UA" sz="2000" b="0" i="0" kern="1200" baseline="0" dirty="0" smtClean="0"/>
            <a:t>, нікелем </a:t>
          </a:r>
          <a:r>
            <a:rPr lang="en-US" sz="2000" b="0" i="0" kern="1200" baseline="0" dirty="0" smtClean="0"/>
            <a:t>Ni</a:t>
          </a:r>
          <a:r>
            <a:rPr lang="uk-UA" sz="2000" b="1" i="0" kern="1200" baseline="0" dirty="0" smtClean="0"/>
            <a:t>, </a:t>
          </a:r>
          <a:r>
            <a:rPr lang="uk-UA" sz="2000" b="0" i="0" kern="1200" baseline="0" dirty="0" smtClean="0"/>
            <a:t>вольфрамом </a:t>
          </a:r>
          <a:r>
            <a:rPr lang="en-US" sz="2000" b="0" i="0" kern="1200" baseline="0" dirty="0" smtClean="0"/>
            <a:t>W</a:t>
          </a:r>
          <a:r>
            <a:rPr lang="uk-UA" sz="2000" b="0" i="0" kern="1200" baseline="0" dirty="0" smtClean="0"/>
            <a:t> та ін.).</a:t>
          </a:r>
          <a:endParaRPr lang="ru-RU" sz="2000" b="0" i="0" kern="1200" baseline="0" dirty="0"/>
        </a:p>
      </dsp:txBody>
      <dsp:txXfrm>
        <a:off x="0" y="2947671"/>
        <a:ext cx="8572561" cy="578443"/>
      </dsp:txXfrm>
    </dsp:sp>
    <dsp:sp modelId="{73D011CB-50C5-4E3D-A42C-460814A25C7C}">
      <dsp:nvSpPr>
        <dsp:cNvPr id="0" name=""/>
        <dsp:cNvSpPr/>
      </dsp:nvSpPr>
      <dsp:spPr>
        <a:xfrm>
          <a:off x="0" y="3536341"/>
          <a:ext cx="8572561" cy="578443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solidFill>
            <a:schemeClr val="tx1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0" i="0" kern="1200" baseline="0" dirty="0" smtClean="0"/>
            <a:t>3) Електрохімічні методи:</a:t>
          </a:r>
          <a:endParaRPr lang="ru-RU" sz="2000" b="0" i="0" kern="1200" baseline="0" dirty="0"/>
        </a:p>
      </dsp:txBody>
      <dsp:txXfrm>
        <a:off x="0" y="3536341"/>
        <a:ext cx="8572561" cy="578443"/>
      </dsp:txXfrm>
    </dsp:sp>
    <dsp:sp modelId="{6EB12DC5-D9F3-4DE7-AC07-D11981AD7D29}">
      <dsp:nvSpPr>
        <dsp:cNvPr id="0" name=""/>
        <dsp:cNvSpPr/>
      </dsp:nvSpPr>
      <dsp:spPr>
        <a:xfrm>
          <a:off x="0" y="4125012"/>
          <a:ext cx="8572561" cy="578443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solidFill>
            <a:schemeClr val="tx1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0" i="0" kern="1200" baseline="0" dirty="0" smtClean="0"/>
            <a:t>♦ заклепки та пластини з більш активного металу(протекторний захист);</a:t>
          </a:r>
          <a:endParaRPr lang="ru-RU" sz="2000" b="0" i="0" kern="1200" baseline="0" dirty="0"/>
        </a:p>
      </dsp:txBody>
      <dsp:txXfrm>
        <a:off x="0" y="4125012"/>
        <a:ext cx="8572561" cy="578443"/>
      </dsp:txXfrm>
    </dsp:sp>
    <dsp:sp modelId="{807A0F5E-E18D-47B2-939E-B5476BBC2D17}">
      <dsp:nvSpPr>
        <dsp:cNvPr id="0" name=""/>
        <dsp:cNvSpPr/>
      </dsp:nvSpPr>
      <dsp:spPr>
        <a:xfrm>
          <a:off x="0" y="4713683"/>
          <a:ext cx="8572561" cy="578443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solidFill>
            <a:schemeClr val="tx1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0" i="0" kern="1200" baseline="0" dirty="0" smtClean="0"/>
            <a:t>♦ нейтралізація струму в разі корозії постійним струмом у протилежному напрямку.</a:t>
          </a:r>
          <a:endParaRPr lang="ru-RU" sz="2000" b="0" i="0" kern="1200" baseline="0" dirty="0"/>
        </a:p>
      </dsp:txBody>
      <dsp:txXfrm>
        <a:off x="0" y="4713683"/>
        <a:ext cx="8572561" cy="578443"/>
      </dsp:txXfrm>
    </dsp:sp>
    <dsp:sp modelId="{96D8ACB2-2D64-4971-92A7-267D2876A9F2}">
      <dsp:nvSpPr>
        <dsp:cNvPr id="0" name=""/>
        <dsp:cNvSpPr/>
      </dsp:nvSpPr>
      <dsp:spPr>
        <a:xfrm>
          <a:off x="0" y="5292126"/>
          <a:ext cx="8572561" cy="4116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2179" tIns="22860" rIns="128016" bIns="2286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uk-UA" sz="1800" b="0" i="0" kern="1200" baseline="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uk-UA" sz="1800" b="0" i="0" kern="1200" baseline="0" dirty="0"/>
        </a:p>
      </dsp:txBody>
      <dsp:txXfrm>
        <a:off x="0" y="5292126"/>
        <a:ext cx="8572561" cy="411656"/>
      </dsp:txXfrm>
    </dsp:sp>
    <dsp:sp modelId="{E9F1E404-2D3C-4106-9ED1-2C92BF7CD077}">
      <dsp:nvSpPr>
        <dsp:cNvPr id="0" name=""/>
        <dsp:cNvSpPr/>
      </dsp:nvSpPr>
      <dsp:spPr>
        <a:xfrm>
          <a:off x="0" y="5327187"/>
          <a:ext cx="8572561" cy="578443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solidFill>
            <a:schemeClr val="tx1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0" i="0" kern="1200" baseline="0" dirty="0" smtClean="0"/>
            <a:t> 4) Зміна складу середовища, використання інгібіторів.</a:t>
          </a:r>
        </a:p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b="0" i="0" kern="1200" baseline="0" dirty="0"/>
        </a:p>
      </dsp:txBody>
      <dsp:txXfrm>
        <a:off x="0" y="5327187"/>
        <a:ext cx="8572561" cy="5784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553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8553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8C9591-3DD8-4B1E-B8E9-FBBC44533459}" type="datetimeFigureOut">
              <a:rPr lang="ru-RU" smtClean="0"/>
              <a:pPr/>
              <a:t>18.08.2014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01713" y="728663"/>
            <a:ext cx="4854575" cy="3641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612601"/>
            <a:ext cx="5486400" cy="43698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223516"/>
            <a:ext cx="2971800" cy="4855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223516"/>
            <a:ext cx="2971800" cy="4855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FE3B68-E2B8-48DA-BA12-F4E20BF2E48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FE3B68-E2B8-48DA-BA12-F4E20BF2E48A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FE3B68-E2B8-48DA-BA12-F4E20BF2E48A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9CE27-A56D-4CD6-ACAE-FC632386AFC2}" type="datetimeFigureOut">
              <a:rPr lang="ru-RU" smtClean="0"/>
              <a:pPr/>
              <a:t>18.08.2014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42190-74AA-42A0-AA76-F1496348FDB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9CE27-A56D-4CD6-ACAE-FC632386AFC2}" type="datetimeFigureOut">
              <a:rPr lang="ru-RU" smtClean="0"/>
              <a:pPr/>
              <a:t>18.08.2014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42190-74AA-42A0-AA76-F1496348FD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9CE27-A56D-4CD6-ACAE-FC632386AFC2}" type="datetimeFigureOut">
              <a:rPr lang="ru-RU" smtClean="0"/>
              <a:pPr/>
              <a:t>18.08.2014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42190-74AA-42A0-AA76-F1496348FD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9CE27-A56D-4CD6-ACAE-FC632386AFC2}" type="datetimeFigureOut">
              <a:rPr lang="ru-RU" smtClean="0"/>
              <a:pPr/>
              <a:t>18.08.2014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42190-74AA-42A0-AA76-F1496348FD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9CE27-A56D-4CD6-ACAE-FC632386AFC2}" type="datetimeFigureOut">
              <a:rPr lang="ru-RU" smtClean="0"/>
              <a:pPr/>
              <a:t>18.08.2014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C942190-74AA-42A0-AA76-F1496348FD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9CE27-A56D-4CD6-ACAE-FC632386AFC2}" type="datetimeFigureOut">
              <a:rPr lang="ru-RU" smtClean="0"/>
              <a:pPr/>
              <a:t>18.08.2014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42190-74AA-42A0-AA76-F1496348FD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9CE27-A56D-4CD6-ACAE-FC632386AFC2}" type="datetimeFigureOut">
              <a:rPr lang="ru-RU" smtClean="0"/>
              <a:pPr/>
              <a:t>18.08.2014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42190-74AA-42A0-AA76-F1496348FD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9CE27-A56D-4CD6-ACAE-FC632386AFC2}" type="datetimeFigureOut">
              <a:rPr lang="ru-RU" smtClean="0"/>
              <a:pPr/>
              <a:t>18.08.2014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42190-74AA-42A0-AA76-F1496348FD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9CE27-A56D-4CD6-ACAE-FC632386AFC2}" type="datetimeFigureOut">
              <a:rPr lang="ru-RU" smtClean="0"/>
              <a:pPr/>
              <a:t>18.08.2014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42190-74AA-42A0-AA76-F1496348FD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9CE27-A56D-4CD6-ACAE-FC632386AFC2}" type="datetimeFigureOut">
              <a:rPr lang="ru-RU" smtClean="0"/>
              <a:pPr/>
              <a:t>18.08.2014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42190-74AA-42A0-AA76-F1496348FD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9CE27-A56D-4CD6-ACAE-FC632386AFC2}" type="datetimeFigureOut">
              <a:rPr lang="ru-RU" smtClean="0"/>
              <a:pPr/>
              <a:t>18.08.2014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42190-74AA-42A0-AA76-F1496348FD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549CE27-A56D-4CD6-ACAE-FC632386AFC2}" type="datetimeFigureOut">
              <a:rPr lang="ru-RU" smtClean="0"/>
              <a:pPr/>
              <a:t>18.08.2014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C942190-74AA-42A0-AA76-F1496348FDB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68874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>
                <a:solidFill>
                  <a:srgbClr val="FF0000"/>
                </a:solidFill>
              </a:rPr>
              <a:t>	</a:t>
            </a:r>
            <a:r>
              <a:rPr lang="ru-RU" cap="none" dirty="0" smtClean="0">
                <a:solidFill>
                  <a:srgbClr val="C00000"/>
                </a:solidFill>
              </a:rPr>
              <a:t>«</a:t>
            </a:r>
            <a:r>
              <a:rPr lang="ru-RU" cap="none" dirty="0" err="1" smtClean="0">
                <a:solidFill>
                  <a:srgbClr val="C00000"/>
                </a:solidFill>
              </a:rPr>
              <a:t>Корроз</a:t>
            </a:r>
            <a:r>
              <a:rPr lang="uk-UA" cap="none" dirty="0" smtClean="0">
                <a:solidFill>
                  <a:srgbClr val="C00000"/>
                </a:solidFill>
              </a:rPr>
              <a:t>і</a:t>
            </a:r>
            <a:r>
              <a:rPr lang="ru-RU" cap="none" dirty="0" smtClean="0">
                <a:solidFill>
                  <a:srgbClr val="C00000"/>
                </a:solidFill>
              </a:rPr>
              <a:t>я </a:t>
            </a:r>
            <a:r>
              <a:rPr lang="ru-RU" cap="none" dirty="0" err="1" smtClean="0">
                <a:solidFill>
                  <a:srgbClr val="C00000"/>
                </a:solidFill>
              </a:rPr>
              <a:t>металів</a:t>
            </a:r>
            <a:r>
              <a:rPr lang="ru-RU" cap="none" dirty="0" smtClean="0">
                <a:solidFill>
                  <a:srgbClr val="C00000"/>
                </a:solidFill>
              </a:rPr>
              <a:t>. </a:t>
            </a:r>
            <a:r>
              <a:rPr lang="ru-RU" cap="none" dirty="0" err="1" smtClean="0">
                <a:solidFill>
                  <a:srgbClr val="C00000"/>
                </a:solidFill>
              </a:rPr>
              <a:t>Способи</a:t>
            </a:r>
            <a:r>
              <a:rPr lang="ru-RU" cap="none" dirty="0" smtClean="0">
                <a:solidFill>
                  <a:srgbClr val="C00000"/>
                </a:solidFill>
              </a:rPr>
              <a:t> </a:t>
            </a:r>
            <a:r>
              <a:rPr lang="ru-RU" cap="none" dirty="0" err="1" smtClean="0">
                <a:solidFill>
                  <a:srgbClr val="C00000"/>
                </a:solidFill>
              </a:rPr>
              <a:t>захисту</a:t>
            </a:r>
            <a:r>
              <a:rPr lang="ru-RU" cap="none" dirty="0" smtClean="0">
                <a:solidFill>
                  <a:srgbClr val="C00000"/>
                </a:solidFill>
              </a:rPr>
              <a:t> </a:t>
            </a:r>
            <a:r>
              <a:rPr lang="ru-RU" cap="none" dirty="0" err="1" smtClean="0">
                <a:solidFill>
                  <a:srgbClr val="C00000"/>
                </a:solidFill>
              </a:rPr>
              <a:t>від</a:t>
            </a:r>
            <a:r>
              <a:rPr lang="ru-RU" cap="none" dirty="0" smtClean="0">
                <a:solidFill>
                  <a:srgbClr val="C00000"/>
                </a:solidFill>
              </a:rPr>
              <a:t> </a:t>
            </a:r>
            <a:r>
              <a:rPr lang="ru-RU" cap="none" dirty="0" err="1" smtClean="0">
                <a:solidFill>
                  <a:srgbClr val="C00000"/>
                </a:solidFill>
              </a:rPr>
              <a:t>корозії</a:t>
            </a:r>
            <a:r>
              <a:rPr lang="ru-RU" cap="none" dirty="0" smtClean="0">
                <a:solidFill>
                  <a:srgbClr val="C00000"/>
                </a:solidFill>
              </a:rPr>
              <a:t>»</a:t>
            </a:r>
            <a:br>
              <a:rPr lang="ru-RU" cap="none" dirty="0" smtClean="0">
                <a:solidFill>
                  <a:srgbClr val="C00000"/>
                </a:solidFill>
              </a:rPr>
            </a:br>
            <a:r>
              <a:rPr lang="ru-RU" sz="3200" cap="none" dirty="0" smtClean="0">
                <a:solidFill>
                  <a:srgbClr val="0070C0"/>
                </a:solidFill>
              </a:rPr>
              <a:t/>
            </a:r>
            <a:br>
              <a:rPr lang="ru-RU" sz="3200" cap="none" dirty="0" smtClean="0">
                <a:solidFill>
                  <a:srgbClr val="0070C0"/>
                </a:solidFill>
              </a:rPr>
            </a:br>
            <a:r>
              <a:rPr lang="ru-RU" sz="3200" cap="none" dirty="0" smtClean="0">
                <a:solidFill>
                  <a:srgbClr val="0070C0"/>
                </a:solidFill>
              </a:rPr>
              <a:t>	</a:t>
            </a:r>
            <a:r>
              <a:rPr lang="ru-RU" sz="2400" cap="none" dirty="0" smtClean="0"/>
              <a:t/>
            </a:r>
            <a:br>
              <a:rPr lang="ru-RU" sz="2400" cap="none" dirty="0" smtClean="0"/>
            </a:br>
            <a:r>
              <a:rPr lang="ru-RU" sz="2400" cap="none" dirty="0" smtClean="0"/>
              <a:t/>
            </a:r>
            <a:br>
              <a:rPr lang="ru-RU" sz="2400" cap="none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1275324984_30631-1024x7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29190" y="3134958"/>
            <a:ext cx="3243210" cy="2937247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pic>
        <p:nvPicPr>
          <p:cNvPr id="5" name="Рисунок 4" descr="Corros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3029250"/>
            <a:ext cx="3423324" cy="3042955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фотографии\коррозия\1282169624_korozija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933056"/>
            <a:ext cx="3672408" cy="2446741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</p:pic>
      <p:pic>
        <p:nvPicPr>
          <p:cNvPr id="3075" name="Picture 3" descr="D:\фотографии\коррозия\arton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908720"/>
            <a:ext cx="2919268" cy="2039489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</p:pic>
      <p:pic>
        <p:nvPicPr>
          <p:cNvPr id="3076" name="Picture 4" descr="D:\фотографии\коррозия\karrozi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1628800"/>
            <a:ext cx="2731604" cy="359772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357157" y="214290"/>
          <a:ext cx="8358247" cy="6072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A3797A4-D9FF-49C1-BE6C-72487BBCF2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graphicEl>
                                              <a:dgm id="{6A3797A4-D9FF-49C1-BE6C-72487BBCF2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9EBD27D-4E03-4A81-9C79-02B78C1028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graphicEl>
                                              <a:dgm id="{19EBD27D-4E03-4A81-9C79-02B78C1028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8165F50-B4A3-4FCC-9547-8BA3D587B3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graphicEl>
                                              <a:dgm id="{38165F50-B4A3-4FCC-9547-8BA3D587B3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B6F9C1F-3480-4C36-92D3-C734FA3BCC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graphicEl>
                                              <a:dgm id="{5B6F9C1F-3480-4C36-92D3-C734FA3BCC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8B267E8-2D2B-4CC0-9D5C-B3C2E15081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graphicEl>
                                              <a:dgm id="{38B267E8-2D2B-4CC0-9D5C-B3C2E15081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/>
        </p:spPr>
        <p:txBody>
          <a:bodyPr>
            <a:normAutofit fontScale="90000"/>
          </a:bodyPr>
          <a:lstStyle/>
          <a:p>
            <a:r>
              <a:rPr lang="ru-RU" sz="2000" b="1" i="1" dirty="0" smtClean="0"/>
              <a:t/>
            </a:r>
            <a:br>
              <a:rPr lang="ru-RU" sz="2000" b="1" i="1" dirty="0" smtClean="0"/>
            </a:br>
            <a:r>
              <a:rPr lang="ru-RU" sz="2000" b="1" i="1" dirty="0" smtClean="0"/>
              <a:t/>
            </a:r>
            <a:br>
              <a:rPr lang="ru-RU" sz="2000" b="1" i="1" dirty="0" smtClean="0"/>
            </a:br>
            <a:r>
              <a:rPr lang="ru-RU" sz="2000" b="1" i="1" dirty="0" smtClean="0"/>
              <a:t/>
            </a:r>
            <a:br>
              <a:rPr lang="ru-RU" sz="2000" b="1" i="1" dirty="0" smtClean="0"/>
            </a:br>
            <a:r>
              <a:rPr lang="ru-RU" sz="2000" b="1" i="1" dirty="0" smtClean="0"/>
              <a:t/>
            </a:r>
            <a:br>
              <a:rPr lang="ru-RU" sz="2000" b="1" i="1" dirty="0" smtClean="0"/>
            </a:br>
            <a:r>
              <a:rPr lang="ru-RU" sz="2000" b="1" i="1" dirty="0" smtClean="0"/>
              <a:t/>
            </a:r>
            <a:br>
              <a:rPr lang="ru-RU" sz="2000" b="1" i="1" dirty="0" smtClean="0"/>
            </a:br>
            <a:r>
              <a:rPr lang="ru-RU" sz="2000" b="1" i="1" dirty="0" smtClean="0"/>
              <a:t/>
            </a:r>
            <a:br>
              <a:rPr lang="ru-RU" sz="2000" b="1" i="1" dirty="0" smtClean="0"/>
            </a:br>
            <a:r>
              <a:rPr lang="ru-RU" sz="2000" b="1" i="1" dirty="0" smtClean="0"/>
              <a:t/>
            </a:r>
            <a:br>
              <a:rPr lang="ru-RU" sz="2000" b="1" i="1" dirty="0" smtClean="0"/>
            </a:br>
            <a:r>
              <a:rPr lang="ru-RU" sz="2000" b="1" i="1" dirty="0" smtClean="0"/>
              <a:t/>
            </a:r>
            <a:br>
              <a:rPr lang="ru-RU" sz="2000" b="1" i="1" dirty="0" smtClean="0"/>
            </a:br>
            <a:r>
              <a:rPr lang="ru-RU" sz="2000" b="1" i="1" dirty="0" smtClean="0"/>
              <a:t>       </a:t>
            </a:r>
            <a:br>
              <a:rPr lang="ru-RU" sz="2000" b="1" i="1" dirty="0" smtClean="0"/>
            </a:br>
            <a:r>
              <a:rPr lang="ru-RU" sz="2000" b="1" i="1" dirty="0" smtClean="0"/>
              <a:t/>
            </a:r>
            <a:br>
              <a:rPr lang="ru-RU" sz="2000" b="1" i="1" dirty="0" smtClean="0"/>
            </a:br>
            <a:r>
              <a:rPr lang="ru-RU" sz="2000" b="1" i="1" dirty="0" smtClean="0"/>
              <a:t/>
            </a:r>
            <a:br>
              <a:rPr lang="ru-RU" sz="2000" b="1" i="1" dirty="0" smtClean="0"/>
            </a:br>
            <a:r>
              <a:rPr lang="ru-RU" sz="2000" b="1" i="1" dirty="0" smtClean="0"/>
              <a:t/>
            </a:r>
            <a:br>
              <a:rPr lang="ru-RU" sz="2000" b="1" i="1" dirty="0" smtClean="0"/>
            </a:br>
            <a:r>
              <a:rPr lang="ru-RU" sz="2000" b="1" i="1" dirty="0" smtClean="0"/>
              <a:t/>
            </a:r>
            <a:br>
              <a:rPr lang="ru-RU" sz="2000" b="1" i="1" dirty="0" smtClean="0"/>
            </a:br>
            <a:r>
              <a:rPr lang="ru-RU" sz="2000" b="1" i="1" dirty="0" smtClean="0"/>
              <a:t/>
            </a:r>
            <a:br>
              <a:rPr lang="ru-RU" sz="2000" b="1" i="1" dirty="0" smtClean="0"/>
            </a:br>
            <a:r>
              <a:rPr lang="ru-RU" sz="2000" b="1" i="1" dirty="0" smtClean="0"/>
              <a:t/>
            </a:r>
            <a:br>
              <a:rPr lang="ru-RU" sz="2000" b="1" i="1" dirty="0" smtClean="0"/>
            </a:br>
            <a:r>
              <a:rPr lang="ru-RU" sz="2000" b="1" i="1" dirty="0" smtClean="0"/>
              <a:t/>
            </a:r>
            <a:br>
              <a:rPr lang="ru-RU" sz="2000" b="1" i="1" dirty="0" smtClean="0"/>
            </a:br>
            <a:r>
              <a:rPr lang="ru-RU" sz="2000" b="1" i="1" dirty="0" smtClean="0"/>
              <a:t/>
            </a:r>
            <a:br>
              <a:rPr lang="ru-RU" sz="2000" b="1" i="1" dirty="0" smtClean="0"/>
            </a:br>
            <a:r>
              <a:rPr lang="ru-RU" sz="2000" b="1" i="1" dirty="0" smtClean="0"/>
              <a:t/>
            </a:r>
            <a:br>
              <a:rPr lang="ru-RU" sz="2000" b="1" i="1" dirty="0" smtClean="0"/>
            </a:br>
            <a:r>
              <a:rPr lang="ru-RU" sz="2000" b="1" i="1" dirty="0" smtClean="0"/>
              <a:t/>
            </a:r>
            <a:br>
              <a:rPr lang="ru-RU" sz="2000" b="1" i="1" dirty="0" smtClean="0"/>
            </a:br>
            <a:r>
              <a:rPr lang="ru-RU" sz="2000" b="1" i="1" dirty="0" smtClean="0"/>
              <a:t>           </a:t>
            </a:r>
            <a:r>
              <a:rPr lang="ru-RU" sz="3100" cap="none" dirty="0" smtClean="0">
                <a:solidFill>
                  <a:schemeClr val="tx1"/>
                </a:solidFill>
              </a:rPr>
              <a:t/>
            </a:r>
            <a:br>
              <a:rPr lang="ru-RU" sz="3100" cap="none" dirty="0" smtClean="0">
                <a:solidFill>
                  <a:schemeClr val="tx1"/>
                </a:solidFill>
              </a:rPr>
            </a:br>
            <a:r>
              <a:rPr lang="ru-RU" sz="3100" cap="none" dirty="0" smtClean="0">
                <a:solidFill>
                  <a:schemeClr val="tx1"/>
                </a:solidFill>
              </a:rPr>
              <a:t> </a:t>
            </a:r>
            <a:r>
              <a:rPr lang="ru-RU" sz="3100" cap="none" dirty="0" smtClean="0"/>
              <a:t/>
            </a:r>
            <a:br>
              <a:rPr lang="ru-RU" sz="3100" cap="none" dirty="0" smtClean="0"/>
            </a:br>
            <a:endParaRPr lang="ru-RU" sz="3100" cap="none" dirty="0"/>
          </a:p>
        </p:txBody>
      </p:sp>
      <p:graphicFrame>
        <p:nvGraphicFramePr>
          <p:cNvPr id="7" name="Схема 6"/>
          <p:cNvGraphicFramePr/>
          <p:nvPr/>
        </p:nvGraphicFramePr>
        <p:xfrm>
          <a:off x="357157" y="285728"/>
          <a:ext cx="8572561" cy="628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0DD6B91-D8A5-4299-AAE8-9202B27A69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graphicEl>
                                              <a:dgm id="{90DD6B91-D8A5-4299-AAE8-9202B27A69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C7AAF46-4A49-43D6-8481-AA9AC8CAD5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graphicEl>
                                              <a:dgm id="{AC7AAF46-4A49-43D6-8481-AA9AC8CAD5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EE44C74-1861-4B2C-A38D-5B91157038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graphicEl>
                                              <a:dgm id="{2EE44C74-1861-4B2C-A38D-5B91157038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24D86D5-B592-4FAE-B327-3E39474720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>
                                            <p:graphicEl>
                                              <a:dgm id="{424D86D5-B592-4FAE-B327-3E39474720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443D9DE-13FB-4E80-8542-FFC1F2E74E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>
                                            <p:graphicEl>
                                              <a:dgm id="{D443D9DE-13FB-4E80-8542-FFC1F2E74E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CF149AE-B696-4488-94DF-D68B926E18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>
                                            <p:graphicEl>
                                              <a:dgm id="{BCF149AE-B696-4488-94DF-D68B926E18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3D011CB-50C5-4E3D-A42C-460814A25C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">
                                            <p:graphicEl>
                                              <a:dgm id="{73D011CB-50C5-4E3D-A42C-460814A25C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EB12DC5-D9F3-4DE7-AC07-D11981AD7D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7">
                                            <p:graphicEl>
                                              <a:dgm id="{6EB12DC5-D9F3-4DE7-AC07-D11981AD7D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07A0F5E-E18D-47B2-939E-B5476BBC2D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7">
                                            <p:graphicEl>
                                              <a:dgm id="{807A0F5E-E18D-47B2-939E-B5476BBC2D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6D8ACB2-2D64-4971-92A7-267D2876A9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7">
                                            <p:graphicEl>
                                              <a:dgm id="{96D8ACB2-2D64-4971-92A7-267D2876A9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9F1E404-2D3C-4106-9ED1-2C92BF7CD0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7">
                                            <p:graphicEl>
                                              <a:dgm id="{E9F1E404-2D3C-4106-9ED1-2C92BF7CD0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lum bright="-10000" contrast="30000"/>
          </a:blip>
          <a:srcRect l="1600" t="2365" r="10200" b="2678"/>
          <a:stretch>
            <a:fillRect/>
          </a:stretch>
        </p:blipFill>
        <p:spPr bwMode="auto">
          <a:xfrm>
            <a:off x="1619672" y="908720"/>
            <a:ext cx="5733850" cy="3729026"/>
          </a:xfrm>
          <a:prstGeom prst="rect">
            <a:avLst/>
          </a:prstGeom>
          <a:ln w="28575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1043608" y="5013176"/>
            <a:ext cx="6715172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400" dirty="0" smtClean="0"/>
              <a:t>Схема корозії цинкових блоків, що використовують для захисту від </a:t>
            </a:r>
            <a:r>
              <a:rPr lang="uk-UA" sz="2400" dirty="0" err="1" smtClean="0"/>
              <a:t>кородування</a:t>
            </a:r>
            <a:r>
              <a:rPr lang="uk-UA" sz="2400" dirty="0" smtClean="0"/>
              <a:t> нафтовидобувних платформ </a:t>
            </a:r>
            <a:endParaRPr lang="ru-RU" sz="2400" dirty="0"/>
          </a:p>
        </p:txBody>
      </p:sp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633100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1340768"/>
            <a:ext cx="3744416" cy="304012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642910" y="4929198"/>
            <a:ext cx="7786710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Схема протекторного </a:t>
            </a:r>
            <a:r>
              <a:rPr lang="ru-RU" sz="2400" b="1" dirty="0" err="1" smtClean="0"/>
              <a:t>захисту</a:t>
            </a:r>
            <a:r>
              <a:rPr lang="ru-RU" sz="2400" b="1" dirty="0" smtClean="0"/>
              <a:t> .</a:t>
            </a:r>
          </a:p>
          <a:p>
            <a:r>
              <a:rPr lang="ru-RU" sz="2400" dirty="0" smtClean="0"/>
              <a:t>У </a:t>
            </a:r>
            <a:r>
              <a:rPr lang="ru-RU" sz="2400" dirty="0" err="1" smtClean="0"/>
              <a:t>процесі</a:t>
            </a:r>
            <a:r>
              <a:rPr lang="ru-RU" sz="2400" dirty="0" smtClean="0"/>
              <a:t> </a:t>
            </a:r>
            <a:r>
              <a:rPr lang="ru-RU" sz="2400" dirty="0" err="1" smtClean="0"/>
              <a:t>корозії</a:t>
            </a:r>
            <a:r>
              <a:rPr lang="ru-RU" sz="2400" dirty="0" smtClean="0"/>
              <a:t> протектор </a:t>
            </a:r>
            <a:r>
              <a:rPr lang="ru-RU" sz="2400" dirty="0" err="1" smtClean="0"/>
              <a:t>є</a:t>
            </a:r>
            <a:r>
              <a:rPr lang="ru-RU" sz="2400" dirty="0" smtClean="0"/>
              <a:t> анодом (</a:t>
            </a:r>
            <a:r>
              <a:rPr lang="uk-UA" sz="2400" dirty="0" smtClean="0"/>
              <a:t>більш активний метал)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руйнується</a:t>
            </a:r>
            <a:r>
              <a:rPr lang="ru-RU" sz="2400" dirty="0" smtClean="0"/>
              <a:t>, </a:t>
            </a:r>
            <a:r>
              <a:rPr lang="ru-RU" sz="2400" dirty="0" err="1" smtClean="0"/>
              <a:t>запобігаючи</a:t>
            </a:r>
            <a:r>
              <a:rPr lang="ru-RU" sz="2400" dirty="0" smtClean="0"/>
              <a:t> </a:t>
            </a:r>
            <a:r>
              <a:rPr lang="ru-RU" sz="2400" dirty="0" err="1" smtClean="0"/>
              <a:t>тим</a:t>
            </a:r>
            <a:r>
              <a:rPr lang="ru-RU" sz="2400" dirty="0" smtClean="0"/>
              <a:t> самим </a:t>
            </a:r>
            <a:r>
              <a:rPr lang="ru-RU" sz="2400" dirty="0" err="1" smtClean="0"/>
              <a:t>руйнуванню</a:t>
            </a:r>
            <a:r>
              <a:rPr lang="ru-RU" sz="2400" dirty="0" smtClean="0"/>
              <a:t> </a:t>
            </a:r>
            <a:r>
              <a:rPr lang="uk-UA" sz="2400" dirty="0" smtClean="0"/>
              <a:t>конструкції</a:t>
            </a:r>
            <a:r>
              <a:rPr lang="ru-RU" sz="2400" dirty="0" smtClean="0"/>
              <a:t>.  </a:t>
            </a:r>
            <a:endParaRPr lang="uk-UA" sz="2400" dirty="0"/>
          </a:p>
        </p:txBody>
      </p:sp>
      <p:pic>
        <p:nvPicPr>
          <p:cNvPr id="4" name="Рисунок 3" descr="126331008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1412776"/>
            <a:ext cx="3672408" cy="293792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</a:t>
            </a:r>
            <a:r>
              <a:rPr lang="uk-UA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акріплення</a:t>
            </a:r>
            <a:r>
              <a:rPr lang="uk-UA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знань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92696"/>
            <a:ext cx="91440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i="1" dirty="0" smtClean="0"/>
              <a:t>	</a:t>
            </a:r>
            <a:r>
              <a:rPr lang="uk-UA" b="1" i="1" dirty="0" smtClean="0"/>
              <a:t>Група 1</a:t>
            </a:r>
            <a:endParaRPr lang="ru-RU" b="1" dirty="0" smtClean="0"/>
          </a:p>
          <a:p>
            <a:r>
              <a:rPr lang="uk-UA" dirty="0" smtClean="0"/>
              <a:t>1. На сталевій кришці поставлено мідну заклепку. Що зруйнуєть­ся раніше — кришка чи заклепка? Чому?</a:t>
            </a:r>
            <a:endParaRPr lang="ru-RU" dirty="0" smtClean="0"/>
          </a:p>
          <a:p>
            <a:r>
              <a:rPr lang="uk-UA" dirty="0" smtClean="0"/>
              <a:t>2. Зразок сплаву магнію з міддю (</a:t>
            </a:r>
            <a:r>
              <a:rPr lang="uk-UA" dirty="0" err="1" smtClean="0"/>
              <a:t>Mg</a:t>
            </a:r>
            <a:r>
              <a:rPr lang="uk-UA" dirty="0" smtClean="0"/>
              <a:t> + </a:t>
            </a:r>
            <a:r>
              <a:rPr lang="en-US" dirty="0" smtClean="0"/>
              <a:t>Cu</a:t>
            </a:r>
            <a:r>
              <a:rPr lang="uk-UA" dirty="0" smtClean="0"/>
              <a:t>)  масою 28 г обробили надлиш­ком розчину </a:t>
            </a:r>
            <a:r>
              <a:rPr lang="uk-UA" dirty="0" err="1" smtClean="0"/>
              <a:t>хлоридної</a:t>
            </a:r>
            <a:r>
              <a:rPr lang="uk-UA" dirty="0" smtClean="0"/>
              <a:t> кислоти. Виділився газ об'ємом 17,8 л (н. у.). Обчисліть масову частку міді в сплаві. </a:t>
            </a:r>
            <a:r>
              <a:rPr lang="uk-UA" i="1" dirty="0" smtClean="0"/>
              <a:t>(32 %)</a:t>
            </a:r>
            <a:endParaRPr lang="ru-RU" dirty="0" smtClean="0"/>
          </a:p>
          <a:p>
            <a:r>
              <a:rPr lang="uk-UA" i="1" dirty="0" smtClean="0"/>
              <a:t>	</a:t>
            </a:r>
            <a:r>
              <a:rPr lang="uk-UA" b="1" i="1" dirty="0" smtClean="0"/>
              <a:t>Група 2</a:t>
            </a:r>
            <a:endParaRPr lang="ru-RU" b="1" dirty="0" smtClean="0"/>
          </a:p>
          <a:p>
            <a:r>
              <a:rPr lang="uk-UA" dirty="0" smtClean="0"/>
              <a:t>1. Чому луджений (покритим оловом) залізний бак на місці ушко­дження швидко руйнується?</a:t>
            </a:r>
            <a:endParaRPr lang="ru-RU" dirty="0" smtClean="0"/>
          </a:p>
          <a:p>
            <a:r>
              <a:rPr lang="uk-UA" dirty="0" smtClean="0"/>
              <a:t>2. Зразок латуні (С</a:t>
            </a:r>
            <a:r>
              <a:rPr lang="en-US" dirty="0" smtClean="0"/>
              <a:t>u</a:t>
            </a:r>
            <a:r>
              <a:rPr lang="uk-UA" dirty="0" smtClean="0"/>
              <a:t> + </a:t>
            </a:r>
            <a:r>
              <a:rPr lang="en-US" dirty="0" smtClean="0"/>
              <a:t>Zn</a:t>
            </a:r>
            <a:r>
              <a:rPr lang="uk-UA" dirty="0" smtClean="0"/>
              <a:t>) масою 200 г з масовою часткою міді 60 % обробили надлишком </a:t>
            </a:r>
            <a:r>
              <a:rPr lang="uk-UA" dirty="0" err="1" smtClean="0"/>
              <a:t>хлоридної</a:t>
            </a:r>
            <a:r>
              <a:rPr lang="uk-UA" dirty="0" smtClean="0"/>
              <a:t> кислоти. Обчисліть об'єм газу, що виділився (н. у.). </a:t>
            </a:r>
            <a:r>
              <a:rPr lang="uk-UA" i="1" dirty="0" smtClean="0"/>
              <a:t>(27,57 л)</a:t>
            </a:r>
            <a:endParaRPr lang="ru-RU" dirty="0" smtClean="0"/>
          </a:p>
          <a:p>
            <a:r>
              <a:rPr lang="uk-UA" i="1" dirty="0" smtClean="0"/>
              <a:t>	</a:t>
            </a:r>
            <a:r>
              <a:rPr lang="uk-UA" b="1" i="1" dirty="0" smtClean="0"/>
              <a:t>Група 3</a:t>
            </a:r>
            <a:endParaRPr lang="ru-RU" b="1" dirty="0" smtClean="0"/>
          </a:p>
          <a:p>
            <a:r>
              <a:rPr lang="uk-UA" dirty="0" smtClean="0"/>
              <a:t>1. Який метал унаслідок взаємного контакту в присутності елек­троліту зруйнується швидше — алюміній чи залізо? Чому?</a:t>
            </a:r>
            <a:endParaRPr lang="ru-RU" dirty="0" smtClean="0"/>
          </a:p>
          <a:p>
            <a:r>
              <a:rPr lang="uk-UA" dirty="0" smtClean="0"/>
              <a:t>2. Зразок сплаву заліза з вуглецем</a:t>
            </a:r>
            <a:r>
              <a:rPr lang="ru-RU" dirty="0" smtClean="0"/>
              <a:t> (</a:t>
            </a:r>
            <a:r>
              <a:rPr lang="en-US" dirty="0" smtClean="0"/>
              <a:t>Fe</a:t>
            </a:r>
            <a:r>
              <a:rPr lang="ru-RU" dirty="0" smtClean="0"/>
              <a:t> + </a:t>
            </a:r>
            <a:r>
              <a:rPr lang="en-US" dirty="0" smtClean="0"/>
              <a:t>C</a:t>
            </a:r>
            <a:r>
              <a:rPr lang="ru-RU" dirty="0" smtClean="0"/>
              <a:t>)</a:t>
            </a:r>
            <a:r>
              <a:rPr lang="uk-UA" dirty="0" smtClean="0"/>
              <a:t> масою 5 г розчинили в надлиш­ку </a:t>
            </a:r>
            <a:r>
              <a:rPr lang="uk-UA" dirty="0" err="1" smtClean="0"/>
              <a:t>хлоридної</a:t>
            </a:r>
            <a:r>
              <a:rPr lang="uk-UA" dirty="0" smtClean="0"/>
              <a:t> кислоти. Після завершення реакції об'єм водню, що виділився </a:t>
            </a:r>
            <a:endParaRPr lang="ru-RU" dirty="0" smtClean="0"/>
          </a:p>
          <a:p>
            <a:r>
              <a:rPr lang="uk-UA" dirty="0" smtClean="0"/>
              <a:t>(н. у.), становив 1,96 л. Обчисліть масову частку заліза в сплаві. </a:t>
            </a:r>
            <a:r>
              <a:rPr lang="uk-UA" i="1" dirty="0" smtClean="0"/>
              <a:t>(98 %)</a:t>
            </a:r>
            <a:endParaRPr lang="ru-RU" dirty="0" smtClean="0"/>
          </a:p>
          <a:p>
            <a:r>
              <a:rPr lang="uk-UA" i="1" dirty="0" smtClean="0"/>
              <a:t>	</a:t>
            </a:r>
            <a:r>
              <a:rPr lang="uk-UA" b="1" i="1" dirty="0" smtClean="0"/>
              <a:t>Група 4</a:t>
            </a:r>
            <a:endParaRPr lang="ru-RU" b="1" dirty="0" smtClean="0"/>
          </a:p>
          <a:p>
            <a:r>
              <a:rPr lang="uk-UA" dirty="0" smtClean="0"/>
              <a:t>1. Чому на оцинкованому цебрі на місці подряпини цинк руйну­ється, а залізо не іржавіє?</a:t>
            </a:r>
            <a:endParaRPr lang="ru-RU" dirty="0" smtClean="0"/>
          </a:p>
          <a:p>
            <a:r>
              <a:rPr lang="uk-UA" dirty="0" smtClean="0"/>
              <a:t>2. Сталевий дріт</a:t>
            </a:r>
            <a:r>
              <a:rPr lang="ru-RU" dirty="0" smtClean="0"/>
              <a:t> (</a:t>
            </a:r>
            <a:r>
              <a:rPr lang="en-US" dirty="0" smtClean="0"/>
              <a:t>C</a:t>
            </a:r>
            <a:r>
              <a:rPr lang="ru-RU" dirty="0" smtClean="0"/>
              <a:t>)</a:t>
            </a:r>
            <a:r>
              <a:rPr lang="uk-UA" dirty="0" smtClean="0"/>
              <a:t> масою 6 г спалили в кисні. При цьому утворився 0,1г карбон(І</a:t>
            </a:r>
            <a:r>
              <a:rPr lang="en-US" dirty="0" smtClean="0"/>
              <a:t>V</a:t>
            </a:r>
            <a:r>
              <a:rPr lang="uk-UA" dirty="0" smtClean="0"/>
              <a:t>) оксиду. Обчисліть масову частку вуглецю в сталі. </a:t>
            </a:r>
            <a:r>
              <a:rPr lang="uk-UA" i="1" dirty="0" smtClean="0"/>
              <a:t>(0,45 %)</a:t>
            </a:r>
            <a:endParaRPr lang="ru-RU" dirty="0" smtClean="0"/>
          </a:p>
          <a:p>
            <a:r>
              <a:rPr lang="uk-UA" b="1" dirty="0" smtClean="0"/>
              <a:t> 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04664"/>
            <a:ext cx="8532440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2000" dirty="0" smtClean="0"/>
              <a:t>1. </a:t>
            </a:r>
            <a:r>
              <a:rPr lang="uk-UA" sz="2000" dirty="0" smtClean="0"/>
              <a:t>У</a:t>
            </a:r>
            <a:r>
              <a:rPr lang="ru-RU" sz="2000" dirty="0" smtClean="0"/>
              <a:t> природ</a:t>
            </a:r>
            <a:r>
              <a:rPr lang="uk-UA" sz="2000" dirty="0" smtClean="0"/>
              <a:t>і</a:t>
            </a:r>
            <a:r>
              <a:rPr lang="ru-RU" sz="2000" dirty="0" smtClean="0"/>
              <a:t> метал</a:t>
            </a:r>
            <a:r>
              <a:rPr lang="uk-UA" sz="2000" dirty="0" smtClean="0"/>
              <a:t>и зустрічаються</a:t>
            </a:r>
            <a:r>
              <a:rPr lang="ru-RU" sz="2000" dirty="0" smtClean="0"/>
              <a:t> в основном</a:t>
            </a:r>
            <a:r>
              <a:rPr lang="uk-UA" sz="2000" dirty="0" smtClean="0"/>
              <a:t>у </a:t>
            </a:r>
            <a:r>
              <a:rPr lang="uk-UA" sz="2000" dirty="0" err="1" smtClean="0"/>
              <a:t>у</a:t>
            </a:r>
            <a:r>
              <a:rPr lang="ru-RU" sz="2000" dirty="0" smtClean="0"/>
              <a:t> </a:t>
            </a:r>
            <a:r>
              <a:rPr lang="ru-RU" sz="2000" dirty="0" err="1" smtClean="0"/>
              <a:t>ви</a:t>
            </a:r>
            <a:r>
              <a:rPr lang="uk-UA" sz="2000" dirty="0" err="1" smtClean="0"/>
              <a:t>гляді</a:t>
            </a:r>
            <a:r>
              <a:rPr lang="ru-RU" sz="2000" dirty="0" smtClean="0"/>
              <a:t> с</a:t>
            </a:r>
            <a:r>
              <a:rPr lang="uk-UA" sz="2000" dirty="0" err="1" smtClean="0"/>
              <a:t>полук</a:t>
            </a:r>
            <a:r>
              <a:rPr lang="uk-UA" sz="2000" dirty="0" smtClean="0"/>
              <a:t> завдяки</a:t>
            </a:r>
            <a:r>
              <a:rPr lang="ru-RU" sz="2000" dirty="0" smtClean="0"/>
              <a:t>:</a:t>
            </a:r>
          </a:p>
          <a:p>
            <a:r>
              <a:rPr lang="ru-RU" sz="2000" dirty="0" smtClean="0"/>
              <a:t>- </a:t>
            </a:r>
            <a:r>
              <a:rPr lang="ru-RU" sz="2000" dirty="0" err="1" smtClean="0"/>
              <a:t>химич</a:t>
            </a:r>
            <a:r>
              <a:rPr lang="uk-UA" sz="2000" dirty="0" smtClean="0"/>
              <a:t>ній</a:t>
            </a:r>
            <a:r>
              <a:rPr lang="ru-RU" sz="2000" dirty="0" smtClean="0"/>
              <a:t> </a:t>
            </a:r>
            <a:r>
              <a:rPr lang="ru-RU" sz="2000" dirty="0" err="1" smtClean="0"/>
              <a:t>активност</a:t>
            </a:r>
            <a:r>
              <a:rPr lang="uk-UA" sz="2000" dirty="0" smtClean="0"/>
              <a:t>і</a:t>
            </a:r>
            <a:endParaRPr lang="ru-RU" sz="2000" dirty="0" smtClean="0"/>
          </a:p>
          <a:p>
            <a:r>
              <a:rPr lang="ru-RU" sz="2000" dirty="0" smtClean="0"/>
              <a:t>- в</a:t>
            </a:r>
            <a:r>
              <a:rPr lang="uk-UA" sz="2000" dirty="0" smtClean="0"/>
              <a:t>и</a:t>
            </a:r>
            <a:r>
              <a:rPr lang="ru-RU" sz="2000" dirty="0" smtClean="0"/>
              <a:t>сок</a:t>
            </a:r>
            <a:r>
              <a:rPr lang="uk-UA" sz="2000" dirty="0" smtClean="0"/>
              <a:t>і</a:t>
            </a:r>
            <a:r>
              <a:rPr lang="ru-RU" sz="2000" dirty="0" err="1" smtClean="0"/>
              <a:t>й</a:t>
            </a:r>
            <a:r>
              <a:rPr lang="ru-RU" sz="2000" dirty="0" smtClean="0"/>
              <a:t> </a:t>
            </a:r>
            <a:r>
              <a:rPr lang="ru-RU" sz="2000" dirty="0" err="1" smtClean="0"/>
              <a:t>концентрац</a:t>
            </a:r>
            <a:r>
              <a:rPr lang="uk-UA" sz="2000" dirty="0" err="1" smtClean="0"/>
              <a:t>ії</a:t>
            </a:r>
            <a:r>
              <a:rPr lang="ru-RU" sz="2000" dirty="0" smtClean="0"/>
              <a:t> в </a:t>
            </a:r>
            <a:r>
              <a:rPr lang="ru-RU" sz="2000" dirty="0" err="1" smtClean="0"/>
              <a:t>земн</a:t>
            </a:r>
            <a:r>
              <a:rPr lang="uk-UA" sz="2000" dirty="0" smtClean="0"/>
              <a:t>і</a:t>
            </a:r>
            <a:r>
              <a:rPr lang="ru-RU" sz="2000" dirty="0" err="1" smtClean="0"/>
              <a:t>й</a:t>
            </a:r>
            <a:r>
              <a:rPr lang="ru-RU" sz="2000" dirty="0" smtClean="0"/>
              <a:t> </a:t>
            </a:r>
            <a:r>
              <a:rPr lang="ru-RU" sz="2000" dirty="0" err="1" smtClean="0"/>
              <a:t>кор</a:t>
            </a:r>
            <a:r>
              <a:rPr lang="uk-UA" sz="2000" dirty="0" smtClean="0"/>
              <a:t>і</a:t>
            </a:r>
            <a:endParaRPr lang="ru-RU" sz="2000" dirty="0" smtClean="0"/>
          </a:p>
          <a:p>
            <a:r>
              <a:rPr lang="ru-RU" sz="2000" dirty="0" smtClean="0"/>
              <a:t>- в</a:t>
            </a:r>
            <a:r>
              <a:rPr lang="uk-UA" sz="2000" dirty="0" smtClean="0"/>
              <a:t>и</a:t>
            </a:r>
            <a:r>
              <a:rPr lang="ru-RU" sz="2000" dirty="0" smtClean="0"/>
              <a:t>сок</a:t>
            </a:r>
            <a:r>
              <a:rPr lang="uk-UA" sz="2000" dirty="0" smtClean="0"/>
              <a:t>і</a:t>
            </a:r>
            <a:r>
              <a:rPr lang="ru-RU" sz="2000" dirty="0" err="1" smtClean="0"/>
              <a:t>й</a:t>
            </a:r>
            <a:r>
              <a:rPr lang="ru-RU" sz="2000" dirty="0" smtClean="0"/>
              <a:t> </a:t>
            </a:r>
            <a:r>
              <a:rPr lang="ru-RU" sz="2000" dirty="0" err="1" smtClean="0"/>
              <a:t>активност</a:t>
            </a:r>
            <a:r>
              <a:rPr lang="uk-UA" sz="2000" dirty="0" smtClean="0"/>
              <a:t>і кисню</a:t>
            </a:r>
            <a:endParaRPr lang="ru-RU" sz="2000" dirty="0" smtClean="0"/>
          </a:p>
          <a:p>
            <a:r>
              <a:rPr lang="ru-RU" sz="2000" dirty="0" smtClean="0"/>
              <a:t>2. В </a:t>
            </a:r>
            <a:r>
              <a:rPr lang="uk-UA" sz="2000" dirty="0" smtClean="0"/>
              <a:t>чистому вигляді </a:t>
            </a:r>
            <a:r>
              <a:rPr lang="uk-UA" sz="2000" dirty="0" err="1" smtClean="0"/>
              <a:t>зу</a:t>
            </a:r>
            <a:r>
              <a:rPr lang="ru-RU" sz="2000" dirty="0" err="1" smtClean="0"/>
              <a:t>стр</a:t>
            </a:r>
            <a:r>
              <a:rPr lang="uk-UA" sz="2000" dirty="0" smtClean="0"/>
              <a:t>і</a:t>
            </a:r>
            <a:r>
              <a:rPr lang="ru-RU" sz="2000" dirty="0" smtClean="0"/>
              <a:t>чают</a:t>
            </a:r>
            <a:r>
              <a:rPr lang="uk-UA" sz="2000" dirty="0" smtClean="0"/>
              <a:t>ь</a:t>
            </a:r>
            <a:r>
              <a:rPr lang="ru-RU" sz="2000" dirty="0" err="1" smtClean="0"/>
              <a:t>ся</a:t>
            </a:r>
            <a:r>
              <a:rPr lang="ru-RU" sz="2000" dirty="0" smtClean="0"/>
              <a:t>:</a:t>
            </a:r>
          </a:p>
          <a:p>
            <a:r>
              <a:rPr lang="ru-RU" sz="2000" dirty="0" smtClean="0"/>
              <a:t>- </a:t>
            </a:r>
            <a:r>
              <a:rPr lang="ru-RU" sz="2000" dirty="0" err="1" smtClean="0"/>
              <a:t>кальц</a:t>
            </a:r>
            <a:r>
              <a:rPr lang="uk-UA" sz="2000" dirty="0" smtClean="0"/>
              <a:t>і</a:t>
            </a:r>
            <a:r>
              <a:rPr lang="ru-RU" sz="2000" dirty="0" err="1" smtClean="0"/>
              <a:t>й</a:t>
            </a:r>
            <a:endParaRPr lang="ru-RU" sz="2000" dirty="0" smtClean="0"/>
          </a:p>
          <a:p>
            <a:r>
              <a:rPr lang="ru-RU" sz="2000" dirty="0" smtClean="0"/>
              <a:t>- ср</a:t>
            </a:r>
            <a:r>
              <a:rPr lang="uk-UA" sz="2000" dirty="0" smtClean="0"/>
              <a:t>і</a:t>
            </a:r>
            <a:r>
              <a:rPr lang="ru-RU" sz="2000" dirty="0" smtClean="0"/>
              <a:t>б</a:t>
            </a:r>
            <a:r>
              <a:rPr lang="uk-UA" sz="2000" dirty="0" smtClean="0"/>
              <a:t>л</a:t>
            </a:r>
            <a:r>
              <a:rPr lang="ru-RU" sz="2000" dirty="0" smtClean="0"/>
              <a:t>о</a:t>
            </a:r>
          </a:p>
          <a:p>
            <a:r>
              <a:rPr lang="ru-RU" sz="2000" dirty="0" smtClean="0"/>
              <a:t>- л</a:t>
            </a:r>
            <a:r>
              <a:rPr lang="uk-UA" sz="2000" dirty="0" smtClean="0"/>
              <a:t>і</a:t>
            </a:r>
            <a:r>
              <a:rPr lang="ru-RU" sz="2000" dirty="0" smtClean="0"/>
              <a:t>т</a:t>
            </a:r>
            <a:r>
              <a:rPr lang="uk-UA" sz="2000" dirty="0" smtClean="0"/>
              <a:t>і</a:t>
            </a:r>
            <a:r>
              <a:rPr lang="ru-RU" sz="2000" dirty="0" err="1" smtClean="0"/>
              <a:t>й</a:t>
            </a:r>
            <a:endParaRPr lang="ru-RU" sz="2000" dirty="0" smtClean="0"/>
          </a:p>
          <a:p>
            <a:r>
              <a:rPr lang="ru-RU" sz="2000" dirty="0" smtClean="0"/>
              <a:t>- </a:t>
            </a:r>
            <a:r>
              <a:rPr lang="uk-UA" sz="2000" dirty="0" smtClean="0"/>
              <a:t>залі</a:t>
            </a:r>
            <a:r>
              <a:rPr lang="ru-RU" sz="2000" dirty="0" err="1" smtClean="0"/>
              <a:t>зо</a:t>
            </a:r>
            <a:endParaRPr lang="ru-RU" sz="2000" dirty="0" smtClean="0"/>
          </a:p>
          <a:p>
            <a:r>
              <a:rPr lang="ru-RU" sz="2000" dirty="0" smtClean="0"/>
              <a:t>- </a:t>
            </a:r>
            <a:r>
              <a:rPr lang="ru-RU" sz="2000" dirty="0" err="1" smtClean="0"/>
              <a:t>магн</a:t>
            </a:r>
            <a:r>
              <a:rPr lang="uk-UA" sz="2000" dirty="0" smtClean="0"/>
              <a:t>і</a:t>
            </a:r>
            <a:r>
              <a:rPr lang="ru-RU" sz="2000" dirty="0" err="1" smtClean="0"/>
              <a:t>й</a:t>
            </a:r>
            <a:endParaRPr lang="ru-RU" sz="2000" dirty="0" smtClean="0"/>
          </a:p>
          <a:p>
            <a:r>
              <a:rPr lang="ru-RU" sz="2000" dirty="0" smtClean="0"/>
              <a:t>3. </a:t>
            </a:r>
            <a:r>
              <a:rPr lang="uk-UA" sz="2000" dirty="0" smtClean="0"/>
              <a:t>Лужні</a:t>
            </a:r>
            <a:r>
              <a:rPr lang="ru-RU" sz="2000" dirty="0" smtClean="0"/>
              <a:t> метал</a:t>
            </a:r>
            <a:r>
              <a:rPr lang="uk-UA" sz="2000" dirty="0" smtClean="0"/>
              <a:t>и у</a:t>
            </a:r>
            <a:r>
              <a:rPr lang="ru-RU" sz="2000" dirty="0" smtClean="0"/>
              <a:t> природ</a:t>
            </a:r>
            <a:r>
              <a:rPr lang="uk-UA" sz="2000" dirty="0" smtClean="0"/>
              <a:t>і </a:t>
            </a:r>
            <a:r>
              <a:rPr lang="uk-UA" sz="2000" dirty="0" err="1" smtClean="0"/>
              <a:t>зу</a:t>
            </a:r>
            <a:r>
              <a:rPr lang="ru-RU" sz="2000" dirty="0" err="1" smtClean="0"/>
              <a:t>стр</a:t>
            </a:r>
            <a:r>
              <a:rPr lang="uk-UA" sz="2000" dirty="0" smtClean="0"/>
              <a:t>і</a:t>
            </a:r>
            <a:r>
              <a:rPr lang="ru-RU" sz="2000" dirty="0" smtClean="0"/>
              <a:t>чают</a:t>
            </a:r>
            <a:r>
              <a:rPr lang="uk-UA" sz="2000" dirty="0" smtClean="0"/>
              <a:t>ь</a:t>
            </a:r>
            <a:r>
              <a:rPr lang="ru-RU" sz="2000" dirty="0" err="1" smtClean="0"/>
              <a:t>ся</a:t>
            </a:r>
            <a:r>
              <a:rPr lang="ru-RU" sz="2000" dirty="0" smtClean="0"/>
              <a:t>:</a:t>
            </a:r>
          </a:p>
          <a:p>
            <a:r>
              <a:rPr lang="ru-RU" sz="2000" dirty="0" smtClean="0"/>
              <a:t>- т</a:t>
            </a:r>
            <a:r>
              <a:rPr lang="uk-UA" sz="2000" dirty="0" smtClean="0"/>
              <a:t>і</a:t>
            </a:r>
            <a:r>
              <a:rPr lang="ru-RU" sz="2000" dirty="0" err="1" smtClean="0"/>
              <a:t>льк</a:t>
            </a:r>
            <a:r>
              <a:rPr lang="uk-UA" sz="2000" dirty="0" smtClean="0"/>
              <a:t>и у</a:t>
            </a:r>
            <a:r>
              <a:rPr lang="ru-RU" sz="2000" dirty="0" smtClean="0"/>
              <a:t> </a:t>
            </a:r>
            <a:r>
              <a:rPr lang="ru-RU" sz="2000" dirty="0" err="1" smtClean="0"/>
              <a:t>ви</a:t>
            </a:r>
            <a:r>
              <a:rPr lang="uk-UA" sz="2000" dirty="0" err="1" smtClean="0"/>
              <a:t>гляді</a:t>
            </a:r>
            <a:r>
              <a:rPr lang="ru-RU" sz="2000" dirty="0" smtClean="0"/>
              <a:t> прост</a:t>
            </a:r>
            <a:r>
              <a:rPr lang="uk-UA" sz="2000" dirty="0" smtClean="0"/>
              <a:t>и</a:t>
            </a:r>
            <a:r>
              <a:rPr lang="ru-RU" sz="2000" dirty="0" err="1" smtClean="0"/>
              <a:t>х</a:t>
            </a:r>
            <a:r>
              <a:rPr lang="ru-RU" sz="2000" dirty="0" smtClean="0"/>
              <a:t> </a:t>
            </a:r>
            <a:r>
              <a:rPr lang="uk-UA" sz="2000" dirty="0" smtClean="0"/>
              <a:t>речовин</a:t>
            </a:r>
            <a:endParaRPr lang="ru-RU" sz="2000" dirty="0" smtClean="0"/>
          </a:p>
          <a:p>
            <a:r>
              <a:rPr lang="ru-RU" sz="2000" dirty="0" smtClean="0"/>
              <a:t>- т</a:t>
            </a:r>
            <a:r>
              <a:rPr lang="uk-UA" sz="2000" dirty="0" smtClean="0"/>
              <a:t>і</a:t>
            </a:r>
            <a:r>
              <a:rPr lang="ru-RU" sz="2000" dirty="0" err="1" smtClean="0"/>
              <a:t>льк</a:t>
            </a:r>
            <a:r>
              <a:rPr lang="uk-UA" sz="2000" dirty="0" smtClean="0"/>
              <a:t>и у</a:t>
            </a:r>
            <a:r>
              <a:rPr lang="ru-RU" sz="2000" dirty="0" smtClean="0"/>
              <a:t> </a:t>
            </a:r>
            <a:r>
              <a:rPr lang="ru-RU" sz="2000" dirty="0" err="1" smtClean="0"/>
              <a:t>ви</a:t>
            </a:r>
            <a:r>
              <a:rPr lang="uk-UA" sz="2000" dirty="0" err="1" smtClean="0"/>
              <a:t>гляді</a:t>
            </a:r>
            <a:r>
              <a:rPr lang="ru-RU" sz="2000" dirty="0" smtClean="0"/>
              <a:t> с</a:t>
            </a:r>
            <a:r>
              <a:rPr lang="uk-UA" sz="2000" dirty="0" err="1" smtClean="0"/>
              <a:t>полук</a:t>
            </a:r>
            <a:endParaRPr lang="ru-RU" sz="2000" dirty="0" smtClean="0"/>
          </a:p>
          <a:p>
            <a:r>
              <a:rPr lang="ru-RU" sz="2000" dirty="0" smtClean="0"/>
              <a:t>- </a:t>
            </a:r>
            <a:r>
              <a:rPr lang="uk-UA" sz="2000" dirty="0" smtClean="0"/>
              <a:t>у</a:t>
            </a:r>
            <a:r>
              <a:rPr lang="ru-RU" sz="2000" dirty="0" smtClean="0"/>
              <a:t> </a:t>
            </a:r>
            <a:r>
              <a:rPr lang="ru-RU" sz="2000" dirty="0" err="1" smtClean="0"/>
              <a:t>ви</a:t>
            </a:r>
            <a:r>
              <a:rPr lang="uk-UA" sz="2000" dirty="0" err="1" smtClean="0"/>
              <a:t>гляді</a:t>
            </a:r>
            <a:r>
              <a:rPr lang="uk-UA" sz="2000" dirty="0" smtClean="0"/>
              <a:t> сполук</a:t>
            </a:r>
            <a:r>
              <a:rPr lang="ru-RU" sz="2000" dirty="0" smtClean="0"/>
              <a:t>, </a:t>
            </a:r>
            <a:r>
              <a:rPr lang="uk-UA" sz="2000" dirty="0" smtClean="0"/>
              <a:t>і</a:t>
            </a:r>
            <a:r>
              <a:rPr lang="ru-RU" sz="2000" dirty="0" smtClean="0"/>
              <a:t> в </a:t>
            </a:r>
            <a:r>
              <a:rPr lang="uk-UA" sz="2000" dirty="0" smtClean="0"/>
              <a:t>чистому стані</a:t>
            </a:r>
            <a:endParaRPr lang="ru-RU" sz="2000" dirty="0" smtClean="0"/>
          </a:p>
          <a:p>
            <a:r>
              <a:rPr lang="ru-RU" sz="2000" dirty="0" smtClean="0"/>
              <a:t>4. </a:t>
            </a:r>
            <a:r>
              <a:rPr lang="uk-UA" sz="2000" dirty="0" smtClean="0"/>
              <a:t>Найпоширеніший метал у</a:t>
            </a:r>
            <a:r>
              <a:rPr lang="ru-RU" sz="2000" dirty="0" smtClean="0"/>
              <a:t> природ</a:t>
            </a:r>
            <a:r>
              <a:rPr lang="uk-UA" sz="2000" dirty="0" smtClean="0"/>
              <a:t>і</a:t>
            </a:r>
            <a:r>
              <a:rPr lang="ru-RU" sz="2000" dirty="0" smtClean="0"/>
              <a:t>:</a:t>
            </a:r>
          </a:p>
          <a:p>
            <a:r>
              <a:rPr lang="ru-RU" sz="2000" dirty="0" smtClean="0"/>
              <a:t>- </a:t>
            </a:r>
            <a:r>
              <a:rPr lang="uk-UA" sz="2000" dirty="0" smtClean="0"/>
              <a:t>залізо</a:t>
            </a:r>
            <a:endParaRPr lang="ru-RU" sz="2000" dirty="0" smtClean="0"/>
          </a:p>
          <a:p>
            <a:r>
              <a:rPr lang="ru-RU" sz="2000" dirty="0" smtClean="0"/>
              <a:t>- </a:t>
            </a:r>
            <a:r>
              <a:rPr lang="ru-RU" sz="2000" dirty="0" err="1" smtClean="0"/>
              <a:t>алюм</a:t>
            </a:r>
            <a:r>
              <a:rPr lang="uk-UA" sz="2000" dirty="0" smtClean="0"/>
              <a:t>і</a:t>
            </a:r>
            <a:r>
              <a:rPr lang="ru-RU" sz="2000" dirty="0" err="1" smtClean="0"/>
              <a:t>н</a:t>
            </a:r>
            <a:r>
              <a:rPr lang="uk-UA" sz="2000" dirty="0" smtClean="0"/>
              <a:t>і</a:t>
            </a:r>
            <a:r>
              <a:rPr lang="ru-RU" sz="2000" dirty="0" err="1" smtClean="0"/>
              <a:t>й</a:t>
            </a:r>
            <a:r>
              <a:rPr lang="ru-RU" sz="2000" dirty="0" smtClean="0"/>
              <a:t>; - м</a:t>
            </a:r>
            <a:r>
              <a:rPr lang="uk-UA" sz="2000" dirty="0" smtClean="0"/>
              <a:t>і</a:t>
            </a:r>
            <a:r>
              <a:rPr lang="ru-RU" sz="2000" dirty="0" err="1" smtClean="0"/>
              <a:t>дь</a:t>
            </a:r>
            <a:r>
              <a:rPr lang="ru-RU" sz="2000" dirty="0" smtClean="0"/>
              <a:t>; </a:t>
            </a:r>
            <a:r>
              <a:rPr lang="uk-UA" sz="2000" dirty="0" err="1" smtClean="0"/>
              <a:t>-золото</a:t>
            </a:r>
            <a:endParaRPr lang="ru-RU" sz="2000" dirty="0" smtClean="0"/>
          </a:p>
          <a:p>
            <a:endParaRPr lang="ru-RU" sz="24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88640"/>
            <a:ext cx="856895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5. </a:t>
            </a:r>
            <a:r>
              <a:rPr lang="uk-UA" sz="2000" dirty="0" smtClean="0"/>
              <a:t>Кілька ступенів окиснення має метал</a:t>
            </a:r>
            <a:r>
              <a:rPr lang="ru-RU" sz="2000" dirty="0" smtClean="0"/>
              <a:t>:</a:t>
            </a:r>
          </a:p>
          <a:p>
            <a:r>
              <a:rPr lang="ru-RU" sz="2000" dirty="0" smtClean="0"/>
              <a:t>- </a:t>
            </a:r>
            <a:r>
              <a:rPr lang="uk-UA" sz="2000" dirty="0" smtClean="0"/>
              <a:t>заліз</a:t>
            </a:r>
            <a:r>
              <a:rPr lang="ru-RU" sz="2000" dirty="0" smtClean="0"/>
              <a:t>о</a:t>
            </a:r>
          </a:p>
          <a:p>
            <a:r>
              <a:rPr lang="ru-RU" sz="2000" dirty="0" smtClean="0"/>
              <a:t>- </a:t>
            </a:r>
            <a:r>
              <a:rPr lang="ru-RU" sz="2000" dirty="0" err="1" smtClean="0"/>
              <a:t>магн</a:t>
            </a:r>
            <a:r>
              <a:rPr lang="uk-UA" sz="2000" dirty="0" smtClean="0"/>
              <a:t>і</a:t>
            </a:r>
            <a:r>
              <a:rPr lang="ru-RU" sz="2000" dirty="0" err="1" smtClean="0"/>
              <a:t>й</a:t>
            </a:r>
            <a:endParaRPr lang="ru-RU" sz="2000" dirty="0" smtClean="0"/>
          </a:p>
          <a:p>
            <a:r>
              <a:rPr lang="ru-RU" sz="2000" dirty="0" smtClean="0"/>
              <a:t>- </a:t>
            </a:r>
            <a:r>
              <a:rPr lang="ru-RU" sz="2000" dirty="0" err="1" smtClean="0"/>
              <a:t>алюм</a:t>
            </a:r>
            <a:r>
              <a:rPr lang="uk-UA" sz="2000" dirty="0" smtClean="0"/>
              <a:t>і</a:t>
            </a:r>
            <a:r>
              <a:rPr lang="ru-RU" sz="2000" dirty="0" err="1" smtClean="0"/>
              <a:t>н</a:t>
            </a:r>
            <a:r>
              <a:rPr lang="uk-UA" sz="2000" dirty="0" smtClean="0"/>
              <a:t>і</a:t>
            </a:r>
            <a:r>
              <a:rPr lang="ru-RU" sz="2000" dirty="0" err="1" smtClean="0"/>
              <a:t>й</a:t>
            </a:r>
            <a:endParaRPr lang="ru-RU" sz="2000" dirty="0" smtClean="0"/>
          </a:p>
          <a:p>
            <a:r>
              <a:rPr lang="ru-RU" sz="2000" dirty="0" smtClean="0"/>
              <a:t>- натр</a:t>
            </a:r>
            <a:r>
              <a:rPr lang="uk-UA" sz="2000" dirty="0" smtClean="0"/>
              <a:t>і</a:t>
            </a:r>
            <a:r>
              <a:rPr lang="ru-RU" sz="2000" dirty="0" err="1" smtClean="0"/>
              <a:t>й</a:t>
            </a:r>
            <a:endParaRPr lang="ru-RU" sz="2000" dirty="0" smtClean="0"/>
          </a:p>
          <a:p>
            <a:r>
              <a:rPr lang="ru-RU" sz="2000" dirty="0" smtClean="0"/>
              <a:t>6. Для </a:t>
            </a:r>
            <a:r>
              <a:rPr lang="uk-UA" sz="2000" dirty="0" smtClean="0"/>
              <a:t>за</a:t>
            </a:r>
            <a:r>
              <a:rPr lang="ru-RU" sz="2000" dirty="0" smtClean="0"/>
              <a:t>л</a:t>
            </a:r>
            <a:r>
              <a:rPr lang="uk-UA" sz="2000" dirty="0" smtClean="0"/>
              <a:t>і</a:t>
            </a:r>
            <a:r>
              <a:rPr lang="ru-RU" sz="2000" dirty="0" smtClean="0"/>
              <a:t>за </a:t>
            </a:r>
            <a:r>
              <a:rPr lang="ru-RU" sz="2000" dirty="0" err="1" smtClean="0"/>
              <a:t>характерн</a:t>
            </a:r>
            <a:r>
              <a:rPr lang="uk-UA" sz="2000" dirty="0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ст</a:t>
            </a:r>
            <a:r>
              <a:rPr lang="uk-UA" sz="2000" dirty="0" smtClean="0"/>
              <a:t>у</a:t>
            </a:r>
            <a:r>
              <a:rPr lang="ru-RU" sz="2000" dirty="0" smtClean="0"/>
              <a:t>пен</a:t>
            </a:r>
            <a:r>
              <a:rPr lang="uk-UA" sz="2000" dirty="0" smtClean="0"/>
              <a:t>і</a:t>
            </a:r>
            <a:r>
              <a:rPr lang="ru-RU" sz="2000" dirty="0" smtClean="0"/>
              <a:t> окис</a:t>
            </a:r>
            <a:r>
              <a:rPr lang="uk-UA" sz="2000" dirty="0" err="1" smtClean="0"/>
              <a:t>нення</a:t>
            </a:r>
            <a:r>
              <a:rPr lang="ru-RU" sz="2000" dirty="0" smtClean="0"/>
              <a:t>: +1; +2; +3; +4;+5</a:t>
            </a:r>
          </a:p>
          <a:p>
            <a:r>
              <a:rPr lang="ru-RU" sz="2000" dirty="0" smtClean="0"/>
              <a:t>7. Метал</a:t>
            </a:r>
            <a:r>
              <a:rPr lang="uk-UA" sz="2000" dirty="0" err="1" smtClean="0"/>
              <a:t>ічні</a:t>
            </a:r>
            <a:r>
              <a:rPr lang="uk-UA" sz="2000" dirty="0" smtClean="0"/>
              <a:t> властивості</a:t>
            </a:r>
            <a:r>
              <a:rPr lang="ru-RU" sz="2000" dirty="0" smtClean="0"/>
              <a:t> в ряд</a:t>
            </a:r>
            <a:r>
              <a:rPr lang="uk-UA" sz="2000" dirty="0" smtClean="0"/>
              <a:t>і </a:t>
            </a:r>
            <a:r>
              <a:rPr lang="ru-RU" sz="2000" i="1" dirty="0" smtClean="0"/>
              <a:t>л</a:t>
            </a:r>
            <a:r>
              <a:rPr lang="uk-UA" sz="2000" i="1" dirty="0" smtClean="0"/>
              <a:t>і</a:t>
            </a:r>
            <a:r>
              <a:rPr lang="ru-RU" sz="2000" i="1" dirty="0" smtClean="0"/>
              <a:t>т</a:t>
            </a:r>
            <a:r>
              <a:rPr lang="uk-UA" sz="2000" i="1" dirty="0" smtClean="0"/>
              <a:t>і</a:t>
            </a:r>
            <a:r>
              <a:rPr lang="ru-RU" sz="2000" i="1" dirty="0" err="1" smtClean="0"/>
              <a:t>й</a:t>
            </a:r>
            <a:r>
              <a:rPr lang="ru-RU" sz="2000" i="1" dirty="0" smtClean="0"/>
              <a:t> - натр</a:t>
            </a:r>
            <a:r>
              <a:rPr lang="uk-UA" sz="2000" i="1" dirty="0" smtClean="0"/>
              <a:t>і</a:t>
            </a:r>
            <a:r>
              <a:rPr lang="ru-RU" sz="2000" i="1" dirty="0" err="1" smtClean="0"/>
              <a:t>й</a:t>
            </a:r>
            <a:r>
              <a:rPr lang="ru-RU" sz="2000" i="1" dirty="0" smtClean="0"/>
              <a:t> - кал</a:t>
            </a:r>
            <a:r>
              <a:rPr lang="uk-UA" sz="2000" i="1" dirty="0" smtClean="0"/>
              <a:t>і</a:t>
            </a:r>
            <a:r>
              <a:rPr lang="ru-RU" sz="2000" i="1" dirty="0" err="1" smtClean="0"/>
              <a:t>й</a:t>
            </a:r>
            <a:r>
              <a:rPr lang="ru-RU" sz="2000" i="1" dirty="0" smtClean="0"/>
              <a:t> -</a:t>
            </a:r>
            <a:r>
              <a:rPr lang="ru-RU" sz="2000" i="1" dirty="0" err="1" smtClean="0"/>
              <a:t>руб</a:t>
            </a:r>
            <a:r>
              <a:rPr lang="uk-UA" sz="2000" i="1" dirty="0" smtClean="0"/>
              <a:t>і</a:t>
            </a:r>
            <a:r>
              <a:rPr lang="ru-RU" sz="2000" i="1" dirty="0" err="1" smtClean="0"/>
              <a:t>д</a:t>
            </a:r>
            <a:r>
              <a:rPr lang="uk-UA" sz="2000" i="1" dirty="0" smtClean="0"/>
              <a:t>і</a:t>
            </a:r>
            <a:r>
              <a:rPr lang="ru-RU" sz="2000" i="1" dirty="0" err="1" smtClean="0"/>
              <a:t>й</a:t>
            </a:r>
            <a:r>
              <a:rPr lang="ru-RU" sz="2000" i="1" dirty="0" smtClean="0"/>
              <a:t> - </a:t>
            </a:r>
            <a:r>
              <a:rPr lang="ru-RU" sz="2000" i="1" dirty="0" err="1" smtClean="0"/>
              <a:t>цез</a:t>
            </a:r>
            <a:r>
              <a:rPr lang="uk-UA" sz="2000" i="1" dirty="0" smtClean="0"/>
              <a:t>і</a:t>
            </a:r>
            <a:r>
              <a:rPr lang="ru-RU" sz="2000" i="1" dirty="0" err="1" smtClean="0"/>
              <a:t>й</a:t>
            </a:r>
            <a:r>
              <a:rPr lang="ru-RU" sz="2000" i="1" dirty="0" smtClean="0"/>
              <a:t> </a:t>
            </a:r>
            <a:endParaRPr lang="ru-RU" sz="2000" dirty="0" smtClean="0"/>
          </a:p>
          <a:p>
            <a:r>
              <a:rPr lang="ru-RU" sz="2000" dirty="0" smtClean="0"/>
              <a:t>- не </a:t>
            </a:r>
            <a:r>
              <a:rPr lang="uk-UA" sz="2000" dirty="0" smtClean="0"/>
              <a:t>змінюються</a:t>
            </a:r>
            <a:endParaRPr lang="ru-RU" sz="2000" dirty="0" smtClean="0"/>
          </a:p>
          <a:p>
            <a:r>
              <a:rPr lang="ru-RU" sz="2000" dirty="0" smtClean="0"/>
              <a:t>- </a:t>
            </a:r>
            <a:r>
              <a:rPr lang="uk-UA" sz="2000" dirty="0" smtClean="0"/>
              <a:t>зростають</a:t>
            </a:r>
            <a:endParaRPr lang="ru-RU" sz="2000" dirty="0" smtClean="0"/>
          </a:p>
          <a:p>
            <a:r>
              <a:rPr lang="ru-RU" sz="2000" dirty="0" smtClean="0"/>
              <a:t>- </a:t>
            </a:r>
            <a:r>
              <a:rPr lang="uk-UA" sz="2000" dirty="0" smtClean="0"/>
              <a:t>зменшуються</a:t>
            </a:r>
            <a:endParaRPr lang="ru-RU" sz="2000" dirty="0" smtClean="0"/>
          </a:p>
          <a:p>
            <a:r>
              <a:rPr lang="ru-RU" sz="2000" dirty="0" smtClean="0"/>
              <a:t>8. </a:t>
            </a:r>
            <a:r>
              <a:rPr lang="uk-UA" sz="2000" dirty="0" smtClean="0"/>
              <a:t>Найбільш</a:t>
            </a:r>
            <a:r>
              <a:rPr lang="ru-RU" sz="2000" dirty="0" smtClean="0"/>
              <a:t> я</a:t>
            </a:r>
            <a:r>
              <a:rPr lang="uk-UA" sz="2000" dirty="0" err="1" smtClean="0"/>
              <a:t>скраві</a:t>
            </a:r>
            <a:r>
              <a:rPr lang="uk-UA" sz="2000" dirty="0" smtClean="0"/>
              <a:t> </a:t>
            </a:r>
            <a:r>
              <a:rPr lang="ru-RU" sz="2000" dirty="0" smtClean="0"/>
              <a:t>метал</a:t>
            </a:r>
            <a:r>
              <a:rPr lang="uk-UA" sz="2000" dirty="0" err="1" smtClean="0"/>
              <a:t>ічні</a:t>
            </a:r>
            <a:r>
              <a:rPr lang="uk-UA" sz="2000" dirty="0" smtClean="0"/>
              <a:t> властивості має</a:t>
            </a:r>
            <a:r>
              <a:rPr lang="ru-RU" sz="2000" dirty="0" smtClean="0"/>
              <a:t>:</a:t>
            </a:r>
          </a:p>
          <a:p>
            <a:r>
              <a:rPr lang="ru-RU" sz="2000" dirty="0" smtClean="0"/>
              <a:t>- л</a:t>
            </a:r>
            <a:r>
              <a:rPr lang="uk-UA" sz="2000" dirty="0" smtClean="0"/>
              <a:t>і</a:t>
            </a:r>
            <a:r>
              <a:rPr lang="ru-RU" sz="2000" dirty="0" smtClean="0"/>
              <a:t>т</a:t>
            </a:r>
            <a:r>
              <a:rPr lang="uk-UA" sz="2000" dirty="0" smtClean="0"/>
              <a:t>і</a:t>
            </a:r>
            <a:r>
              <a:rPr lang="ru-RU" sz="2000" dirty="0" err="1" smtClean="0"/>
              <a:t>й</a:t>
            </a:r>
            <a:endParaRPr lang="ru-RU" sz="2000" dirty="0" smtClean="0"/>
          </a:p>
          <a:p>
            <a:r>
              <a:rPr lang="ru-RU" sz="2000" dirty="0" smtClean="0"/>
              <a:t>- натр</a:t>
            </a:r>
            <a:r>
              <a:rPr lang="uk-UA" sz="2000" dirty="0" smtClean="0"/>
              <a:t>і</a:t>
            </a:r>
            <a:r>
              <a:rPr lang="ru-RU" sz="2000" dirty="0" err="1" smtClean="0"/>
              <a:t>й</a:t>
            </a:r>
            <a:endParaRPr lang="ru-RU" sz="2000" dirty="0" smtClean="0"/>
          </a:p>
          <a:p>
            <a:r>
              <a:rPr lang="ru-RU" sz="2000" dirty="0" smtClean="0"/>
              <a:t>- кал</a:t>
            </a:r>
            <a:r>
              <a:rPr lang="uk-UA" sz="2000" dirty="0" smtClean="0"/>
              <a:t>і</a:t>
            </a:r>
            <a:r>
              <a:rPr lang="ru-RU" sz="2000" dirty="0" err="1" smtClean="0"/>
              <a:t>й</a:t>
            </a:r>
            <a:endParaRPr lang="ru-RU" sz="2000" dirty="0" smtClean="0"/>
          </a:p>
          <a:p>
            <a:r>
              <a:rPr lang="ru-RU" sz="2000" dirty="0" smtClean="0"/>
              <a:t>- </a:t>
            </a:r>
            <a:r>
              <a:rPr lang="ru-RU" sz="2000" dirty="0" err="1" smtClean="0"/>
              <a:t>кальц</a:t>
            </a:r>
            <a:r>
              <a:rPr lang="uk-UA" sz="2000" dirty="0" smtClean="0"/>
              <a:t>і</a:t>
            </a:r>
            <a:r>
              <a:rPr lang="ru-RU" sz="2000" dirty="0" err="1" smtClean="0"/>
              <a:t>й</a:t>
            </a:r>
            <a:endParaRPr lang="ru-RU" sz="2000" dirty="0" smtClean="0"/>
          </a:p>
          <a:p>
            <a:endParaRPr lang="ru-RU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260648"/>
            <a:ext cx="8784976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9. В </a:t>
            </a:r>
            <a:r>
              <a:rPr lang="uk-UA" sz="2000" dirty="0" smtClean="0"/>
              <a:t>утворенні</a:t>
            </a:r>
            <a:r>
              <a:rPr lang="ru-RU" sz="2000" dirty="0" smtClean="0"/>
              <a:t> метал</a:t>
            </a:r>
            <a:r>
              <a:rPr lang="uk-UA" sz="2000" dirty="0" err="1" smtClean="0"/>
              <a:t>ічної</a:t>
            </a:r>
            <a:r>
              <a:rPr lang="ru-RU" sz="2000" dirty="0" smtClean="0"/>
              <a:t> </a:t>
            </a:r>
            <a:r>
              <a:rPr lang="ru-RU" sz="2000" dirty="0" err="1" smtClean="0"/>
              <a:t>кристал</a:t>
            </a:r>
            <a:r>
              <a:rPr lang="uk-UA" sz="2000" dirty="0" err="1" smtClean="0"/>
              <a:t>ічної</a:t>
            </a:r>
            <a:r>
              <a:rPr lang="uk-UA" sz="2000" dirty="0" smtClean="0"/>
              <a:t> </a:t>
            </a:r>
            <a:r>
              <a:rPr lang="uk-UA" sz="2000" dirty="0" err="1" smtClean="0"/>
              <a:t>гратки</a:t>
            </a:r>
            <a:r>
              <a:rPr lang="ru-RU" sz="2000" dirty="0" smtClean="0"/>
              <a:t> при</a:t>
            </a:r>
            <a:r>
              <a:rPr lang="uk-UA" sz="2000" dirty="0" smtClean="0"/>
              <a:t>й</a:t>
            </a:r>
            <a:r>
              <a:rPr lang="ru-RU" sz="2000" dirty="0" smtClean="0"/>
              <a:t>мают</a:t>
            </a:r>
            <a:r>
              <a:rPr lang="uk-UA" sz="2000" dirty="0" smtClean="0"/>
              <a:t>ь</a:t>
            </a:r>
            <a:r>
              <a:rPr lang="ru-RU" sz="2000" dirty="0" smtClean="0"/>
              <a:t> </a:t>
            </a:r>
            <a:r>
              <a:rPr lang="ru-RU" sz="2000" dirty="0" err="1" smtClean="0"/>
              <a:t>участ</a:t>
            </a:r>
            <a:r>
              <a:rPr lang="uk-UA" sz="2000" dirty="0" smtClean="0"/>
              <a:t>ь</a:t>
            </a:r>
            <a:r>
              <a:rPr lang="ru-RU" sz="2000" dirty="0" smtClean="0"/>
              <a:t>:</a:t>
            </a:r>
          </a:p>
          <a:p>
            <a:r>
              <a:rPr lang="ru-RU" sz="2000" dirty="0" smtClean="0"/>
              <a:t>- атом</a:t>
            </a:r>
            <a:r>
              <a:rPr lang="uk-UA" sz="2000" dirty="0" smtClean="0"/>
              <a:t>и</a:t>
            </a:r>
            <a:r>
              <a:rPr lang="ru-RU" sz="2000" dirty="0" smtClean="0"/>
              <a:t> метал</a:t>
            </a:r>
            <a:r>
              <a:rPr lang="uk-UA" sz="2000" dirty="0" smtClean="0"/>
              <a:t>і</a:t>
            </a:r>
            <a:r>
              <a:rPr lang="ru-RU" sz="2000" dirty="0" smtClean="0"/>
              <a:t>в</a:t>
            </a:r>
          </a:p>
          <a:p>
            <a:r>
              <a:rPr lang="ru-RU" sz="2000" dirty="0" smtClean="0"/>
              <a:t>- атомы </a:t>
            </a:r>
            <a:r>
              <a:rPr lang="uk-UA" sz="2000" dirty="0" smtClean="0"/>
              <a:t>та й</a:t>
            </a:r>
            <a:r>
              <a:rPr lang="ru-RU" sz="2000" dirty="0" smtClean="0"/>
              <a:t>он</a:t>
            </a:r>
            <a:r>
              <a:rPr lang="uk-UA" sz="2000" dirty="0" smtClean="0"/>
              <a:t>и</a:t>
            </a:r>
            <a:r>
              <a:rPr lang="ru-RU" sz="2000" dirty="0" smtClean="0"/>
              <a:t> метал</a:t>
            </a:r>
            <a:r>
              <a:rPr lang="uk-UA" sz="2000" dirty="0" smtClean="0"/>
              <a:t>і</a:t>
            </a:r>
            <a:r>
              <a:rPr lang="ru-RU" sz="2000" dirty="0" smtClean="0"/>
              <a:t>в</a:t>
            </a:r>
          </a:p>
          <a:p>
            <a:r>
              <a:rPr lang="ru-RU" sz="2000" dirty="0" smtClean="0"/>
              <a:t>- атом</a:t>
            </a:r>
            <a:r>
              <a:rPr lang="uk-UA" sz="2000" dirty="0" smtClean="0"/>
              <a:t>и</a:t>
            </a:r>
            <a:r>
              <a:rPr lang="ru-RU" sz="2000" dirty="0" smtClean="0"/>
              <a:t>, </a:t>
            </a:r>
            <a:r>
              <a:rPr lang="uk-UA" sz="2000" dirty="0" smtClean="0"/>
              <a:t>й</a:t>
            </a:r>
            <a:r>
              <a:rPr lang="ru-RU" sz="2000" dirty="0" smtClean="0"/>
              <a:t>он</a:t>
            </a:r>
            <a:r>
              <a:rPr lang="uk-UA" sz="2000" dirty="0" smtClean="0"/>
              <a:t>и</a:t>
            </a:r>
            <a:r>
              <a:rPr lang="ru-RU" sz="2000" dirty="0" smtClean="0"/>
              <a:t> метал</a:t>
            </a:r>
            <a:r>
              <a:rPr lang="uk-UA" sz="2000" dirty="0" smtClean="0"/>
              <a:t>і</a:t>
            </a:r>
            <a:r>
              <a:rPr lang="ru-RU" sz="2000" dirty="0" smtClean="0"/>
              <a:t>в </a:t>
            </a:r>
            <a:r>
              <a:rPr lang="uk-UA" sz="2000" dirty="0" smtClean="0"/>
              <a:t>та вільні е</a:t>
            </a:r>
            <a:r>
              <a:rPr lang="ru-RU" sz="2000" dirty="0" err="1" smtClean="0"/>
              <a:t>лектрон</a:t>
            </a:r>
            <a:r>
              <a:rPr lang="uk-UA" sz="2000" dirty="0" smtClean="0"/>
              <a:t>и</a:t>
            </a:r>
            <a:endParaRPr lang="ru-RU" sz="2000" dirty="0" smtClean="0"/>
          </a:p>
          <a:p>
            <a:r>
              <a:rPr lang="ru-RU" sz="2000" dirty="0" smtClean="0"/>
              <a:t>10. Для метал</a:t>
            </a:r>
            <a:r>
              <a:rPr lang="uk-UA" sz="2000" dirty="0" smtClean="0"/>
              <a:t>і</a:t>
            </a:r>
            <a:r>
              <a:rPr lang="ru-RU" sz="2000" dirty="0" smtClean="0"/>
              <a:t>в характерен вид </a:t>
            </a:r>
            <a:r>
              <a:rPr lang="uk-UA" sz="2000" dirty="0" smtClean="0"/>
              <a:t>з</a:t>
            </a:r>
            <a:r>
              <a:rPr lang="ru-RU" sz="2000" dirty="0" err="1" smtClean="0"/>
              <a:t>в'яз</a:t>
            </a:r>
            <a:r>
              <a:rPr lang="uk-UA" sz="2000" dirty="0" err="1" smtClean="0"/>
              <a:t>ку</a:t>
            </a:r>
            <a:r>
              <a:rPr lang="ru-RU" sz="2000" dirty="0" smtClean="0"/>
              <a:t>:</a:t>
            </a:r>
          </a:p>
          <a:p>
            <a:r>
              <a:rPr lang="ru-RU" sz="2000" dirty="0" smtClean="0"/>
              <a:t>- </a:t>
            </a:r>
            <a:r>
              <a:rPr lang="ru-RU" sz="2000" dirty="0" err="1" smtClean="0"/>
              <a:t>атомн</a:t>
            </a:r>
            <a:r>
              <a:rPr lang="uk-UA" sz="2000" dirty="0" err="1" smtClean="0"/>
              <a:t>ий</a:t>
            </a:r>
            <a:endParaRPr lang="ru-RU" sz="2000" dirty="0" smtClean="0"/>
          </a:p>
          <a:p>
            <a:r>
              <a:rPr lang="ru-RU" sz="2000" dirty="0" smtClean="0"/>
              <a:t>- </a:t>
            </a:r>
            <a:r>
              <a:rPr lang="uk-UA" sz="2000" dirty="0" smtClean="0"/>
              <a:t>й</a:t>
            </a:r>
            <a:r>
              <a:rPr lang="ru-RU" sz="2000" dirty="0" err="1" smtClean="0"/>
              <a:t>онн</a:t>
            </a:r>
            <a:r>
              <a:rPr lang="uk-UA" sz="2000" dirty="0" err="1" smtClean="0"/>
              <a:t>ий</a:t>
            </a:r>
            <a:endParaRPr lang="ru-RU" sz="2000" dirty="0" smtClean="0"/>
          </a:p>
          <a:p>
            <a:r>
              <a:rPr lang="ru-RU" sz="2000" dirty="0" smtClean="0"/>
              <a:t>- вод</a:t>
            </a:r>
            <a:r>
              <a:rPr lang="uk-UA" sz="2000" dirty="0" err="1" smtClean="0"/>
              <a:t>невий</a:t>
            </a:r>
            <a:endParaRPr lang="ru-RU" sz="2000" dirty="0" smtClean="0"/>
          </a:p>
          <a:p>
            <a:r>
              <a:rPr lang="ru-RU" sz="2000" dirty="0" smtClean="0"/>
              <a:t>- метал</a:t>
            </a:r>
            <a:r>
              <a:rPr lang="uk-UA" sz="2000" dirty="0" err="1" smtClean="0"/>
              <a:t>ічний</a:t>
            </a:r>
            <a:endParaRPr lang="ru-RU" sz="2000" dirty="0" smtClean="0"/>
          </a:p>
          <a:p>
            <a:r>
              <a:rPr lang="ru-RU" sz="2000" dirty="0" smtClean="0"/>
              <a:t>- </a:t>
            </a:r>
            <a:r>
              <a:rPr lang="ru-RU" sz="2000" dirty="0" err="1" smtClean="0"/>
              <a:t>ковалентн</a:t>
            </a:r>
            <a:r>
              <a:rPr lang="uk-UA" sz="2000" dirty="0" err="1" smtClean="0"/>
              <a:t>ий</a:t>
            </a:r>
            <a:endParaRPr lang="ru-RU" sz="2000" dirty="0" smtClean="0"/>
          </a:p>
          <a:p>
            <a:r>
              <a:rPr lang="ru-RU" sz="2000" dirty="0" smtClean="0"/>
              <a:t>11. </a:t>
            </a:r>
            <a:r>
              <a:rPr lang="uk-UA" sz="2000" dirty="0" smtClean="0"/>
              <a:t>Першим</a:t>
            </a:r>
            <a:r>
              <a:rPr lang="ru-RU" sz="2000" dirty="0" smtClean="0"/>
              <a:t> "метал</a:t>
            </a:r>
            <a:r>
              <a:rPr lang="uk-UA" sz="2000" dirty="0" err="1" smtClean="0"/>
              <a:t>ічним</a:t>
            </a:r>
            <a:r>
              <a:rPr lang="ru-RU" sz="2000" dirty="0" smtClean="0"/>
              <a:t>"</a:t>
            </a:r>
            <a:r>
              <a:rPr lang="uk-UA" sz="2000" dirty="0" smtClean="0"/>
              <a:t> століттям</a:t>
            </a:r>
            <a:r>
              <a:rPr lang="ru-RU" sz="2000" dirty="0" smtClean="0"/>
              <a:t> б</a:t>
            </a:r>
            <a:r>
              <a:rPr lang="uk-UA" sz="2000" dirty="0" err="1" smtClean="0"/>
              <a:t>ув</a:t>
            </a:r>
            <a:r>
              <a:rPr lang="ru-RU" sz="2000" dirty="0" smtClean="0"/>
              <a:t>:</a:t>
            </a:r>
          </a:p>
          <a:p>
            <a:r>
              <a:rPr lang="ru-RU" sz="2000" dirty="0" smtClean="0"/>
              <a:t>- в</a:t>
            </a:r>
            <a:r>
              <a:rPr lang="uk-UA" sz="2000" dirty="0" smtClean="0"/>
              <a:t>і</a:t>
            </a:r>
            <a:r>
              <a:rPr lang="ru-RU" sz="2000" dirty="0" smtClean="0"/>
              <a:t>к </a:t>
            </a:r>
            <a:r>
              <a:rPr lang="ru-RU" sz="2000" dirty="0" err="1" smtClean="0"/>
              <a:t>кам</a:t>
            </a:r>
            <a:r>
              <a:rPr lang="ru-RU" sz="2000" dirty="0" smtClean="0"/>
              <a:t>'</a:t>
            </a:r>
            <a:r>
              <a:rPr lang="uk-UA" sz="2000" dirty="0" smtClean="0"/>
              <a:t>я</a:t>
            </a:r>
            <a:r>
              <a:rPr lang="ru-RU" sz="2000" dirty="0" err="1" smtClean="0"/>
              <a:t>н</a:t>
            </a:r>
            <a:r>
              <a:rPr lang="uk-UA" sz="2000" dirty="0" smtClean="0"/>
              <a:t>и</a:t>
            </a:r>
            <a:r>
              <a:rPr lang="ru-RU" sz="2000" dirty="0" err="1" smtClean="0"/>
              <a:t>й</a:t>
            </a:r>
            <a:endParaRPr lang="ru-RU" sz="2000" dirty="0" smtClean="0"/>
          </a:p>
          <a:p>
            <a:r>
              <a:rPr lang="ru-RU" sz="2000" dirty="0" smtClean="0"/>
              <a:t>- в</a:t>
            </a:r>
            <a:r>
              <a:rPr lang="uk-UA" sz="2000" dirty="0" smtClean="0"/>
              <a:t>і</a:t>
            </a:r>
            <a:r>
              <a:rPr lang="ru-RU" sz="2000" dirty="0" smtClean="0"/>
              <a:t>к </a:t>
            </a:r>
            <a:r>
              <a:rPr lang="uk-UA" sz="2000" dirty="0" smtClean="0"/>
              <a:t>залізний</a:t>
            </a:r>
            <a:endParaRPr lang="ru-RU" sz="2000" dirty="0" smtClean="0"/>
          </a:p>
          <a:p>
            <a:r>
              <a:rPr lang="ru-RU" sz="2000" dirty="0" smtClean="0"/>
              <a:t>- в</a:t>
            </a:r>
            <a:r>
              <a:rPr lang="uk-UA" sz="2000" dirty="0" smtClean="0"/>
              <a:t>і</a:t>
            </a:r>
            <a:r>
              <a:rPr lang="ru-RU" sz="2000" dirty="0" smtClean="0"/>
              <a:t>к м</a:t>
            </a:r>
            <a:r>
              <a:rPr lang="uk-UA" sz="2000" dirty="0" smtClean="0"/>
              <a:t>і</a:t>
            </a:r>
            <a:r>
              <a:rPr lang="ru-RU" sz="2000" dirty="0" err="1" smtClean="0"/>
              <a:t>дн</a:t>
            </a:r>
            <a:r>
              <a:rPr lang="uk-UA" sz="2000" dirty="0" smtClean="0"/>
              <a:t>и</a:t>
            </a:r>
            <a:r>
              <a:rPr lang="ru-RU" sz="2000" dirty="0" err="1" smtClean="0"/>
              <a:t>й</a:t>
            </a:r>
            <a:endParaRPr lang="ru-RU" sz="2000" dirty="0" smtClean="0"/>
          </a:p>
          <a:p>
            <a:r>
              <a:rPr lang="ru-RU" sz="2000" dirty="0" smtClean="0"/>
              <a:t>12. </a:t>
            </a:r>
            <a:r>
              <a:rPr lang="uk-UA" sz="2000" dirty="0" smtClean="0"/>
              <a:t>Із запропонованих е</a:t>
            </a:r>
            <a:r>
              <a:rPr lang="ru-RU" sz="2000" dirty="0" err="1" smtClean="0"/>
              <a:t>лемент</a:t>
            </a:r>
            <a:r>
              <a:rPr lang="uk-UA" sz="2000" dirty="0" smtClean="0"/>
              <a:t>і</a:t>
            </a:r>
            <a:r>
              <a:rPr lang="ru-RU" sz="2000" dirty="0" smtClean="0"/>
              <a:t>в </a:t>
            </a:r>
            <a:r>
              <a:rPr lang="uk-UA" sz="2000" dirty="0" smtClean="0"/>
              <a:t>до</a:t>
            </a:r>
            <a:r>
              <a:rPr lang="ru-RU" sz="2000" dirty="0" smtClean="0"/>
              <a:t> метал</a:t>
            </a:r>
            <a:r>
              <a:rPr lang="uk-UA" sz="2000" dirty="0" err="1" smtClean="0"/>
              <a:t>ів</a:t>
            </a:r>
            <a:r>
              <a:rPr lang="uk-UA" sz="2000" dirty="0" smtClean="0"/>
              <a:t> </a:t>
            </a:r>
            <a:r>
              <a:rPr lang="uk-UA" sz="2000" dirty="0" err="1" smtClean="0"/>
              <a:t>відно</a:t>
            </a:r>
            <a:r>
              <a:rPr lang="ru-RU" sz="2000" dirty="0" err="1" smtClean="0"/>
              <a:t>сят</a:t>
            </a:r>
            <a:r>
              <a:rPr lang="uk-UA" sz="2000" dirty="0" smtClean="0"/>
              <a:t>ь</a:t>
            </a:r>
            <a:r>
              <a:rPr lang="ru-RU" sz="2000" dirty="0" err="1" smtClean="0"/>
              <a:t>ся</a:t>
            </a:r>
            <a:r>
              <a:rPr lang="ru-RU" sz="2000" dirty="0" smtClean="0"/>
              <a:t>:</a:t>
            </a:r>
          </a:p>
          <a:p>
            <a:r>
              <a:rPr lang="ru-RU" sz="2000" dirty="0" smtClean="0"/>
              <a:t> кал</a:t>
            </a:r>
            <a:r>
              <a:rPr lang="uk-UA" sz="2000" dirty="0" smtClean="0"/>
              <a:t>і</a:t>
            </a:r>
            <a:r>
              <a:rPr lang="ru-RU" sz="2000" dirty="0" err="1" smtClean="0"/>
              <a:t>й</a:t>
            </a:r>
            <a:r>
              <a:rPr lang="ru-RU" sz="2000" dirty="0" smtClean="0"/>
              <a:t> ; </a:t>
            </a:r>
            <a:r>
              <a:rPr lang="ru-RU" sz="2000" dirty="0" err="1" smtClean="0"/>
              <a:t>гел</a:t>
            </a:r>
            <a:r>
              <a:rPr lang="uk-UA" sz="2000" dirty="0" smtClean="0"/>
              <a:t>і</a:t>
            </a:r>
            <a:r>
              <a:rPr lang="ru-RU" sz="2000" dirty="0" err="1" smtClean="0"/>
              <a:t>й</a:t>
            </a:r>
            <a:endParaRPr lang="ru-RU" sz="2000" dirty="0" smtClean="0"/>
          </a:p>
          <a:p>
            <a:r>
              <a:rPr lang="uk-UA" sz="2000" dirty="0" smtClean="0"/>
              <a:t>карбон</a:t>
            </a:r>
            <a:r>
              <a:rPr lang="ru-RU" sz="2000" dirty="0" smtClean="0"/>
              <a:t>;  марганец</a:t>
            </a:r>
            <a:r>
              <a:rPr lang="uk-UA" sz="2000" dirty="0" smtClean="0"/>
              <a:t>ь.</a:t>
            </a:r>
            <a:endParaRPr lang="ru-RU" sz="20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14282" y="0"/>
            <a:ext cx="8643998" cy="7509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kumimoji="0" lang="uk-UA" sz="3200" b="0" i="1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1) Суть корозії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2400" i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kumimoji="0" lang="uk-UA" sz="28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Корозія 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— це хімічне або електрохімічне руйнування металів під дією навколишнього середовища.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Іржавіння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— це термін для позначення корозії, тобто процесу окиснення металів під дією довкілля.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28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Корозія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uk-UA" sz="2400" dirty="0" smtClean="0"/>
              <a:t>це окисно-відновний процес, при якому атоми металів переходять в іони.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Сумарне рівняння реакції корозії заліза: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		4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е + 3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uk-UA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+ 6Н</a:t>
            </a:r>
            <a:r>
              <a:rPr lang="uk-UA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 →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4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е(ОН)</a:t>
            </a:r>
            <a:r>
              <a:rPr lang="uk-UA" sz="2400" baseline="-25000" dirty="0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4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2400" i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4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2400" i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47664" y="5373216"/>
            <a:ext cx="5867400" cy="52228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         </a:t>
            </a:r>
            <a:r>
              <a:rPr lang="ru-RU" sz="2400" dirty="0" err="1" smtClean="0">
                <a:solidFill>
                  <a:schemeClr val="tx1"/>
                </a:solidFill>
              </a:rPr>
              <a:t>Механізм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процесу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корозії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786446" y="5786454"/>
            <a:ext cx="1285884" cy="515114"/>
          </a:xfrm>
          <a:noFill/>
        </p:spPr>
        <p:txBody>
          <a:bodyPr>
            <a:noAutofit/>
          </a:bodyPr>
          <a:lstStyle/>
          <a:p>
            <a:endParaRPr lang="uk-UA" dirty="0" smtClean="0"/>
          </a:p>
          <a:p>
            <a:endParaRPr lang="uk-UA" dirty="0" smtClean="0"/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charset="-122"/>
                <a:cs typeface="Times New Roman" pitchFamily="18" charset="0"/>
              </a:rPr>
              <a:t>          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9457" name="Рисунок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052736"/>
            <a:ext cx="6304784" cy="3852924"/>
          </a:xfrm>
          <a:prstGeom prst="rect">
            <a:avLst/>
          </a:prstGeom>
          <a:ln w="127000" cap="sq">
            <a:solidFill>
              <a:schemeClr val="accent1"/>
            </a:solidFill>
            <a:prstDash val="solid"/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500043"/>
            <a:ext cx="7572428" cy="77867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400" i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uk-UA" sz="32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2) Види корозії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i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uk-UA" sz="2800" i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Хімічна корозія </a:t>
            </a:r>
            <a:r>
              <a:rPr lang="uk-UA" sz="2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— це процес руйнування металів під дією агресивного середовища (газу або рідини).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Відбувається мимовільно в рідинах:</a:t>
            </a:r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uk-UA" sz="2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</a:t>
            </a:r>
            <a:r>
              <a:rPr lang="uk-UA" sz="2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 + ЗН</a:t>
            </a:r>
            <a:r>
              <a:rPr lang="uk-UA" sz="2400" baseline="-300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</a:t>
            </a:r>
            <a:r>
              <a:rPr lang="uk-UA" sz="2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 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lang="uk-UA" sz="2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</a:t>
            </a:r>
            <a:r>
              <a:rPr lang="uk-UA" sz="2400" baseline="-300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uk-UA" sz="2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</a:t>
            </a:r>
            <a:r>
              <a:rPr lang="uk-UA" sz="2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</a:t>
            </a:r>
            <a:r>
              <a:rPr lang="uk-UA" sz="2400" baseline="-300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</a:t>
            </a:r>
            <a:r>
              <a:rPr lang="uk-UA" sz="2400" baseline="-300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400" baseline="-300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</a:t>
            </a:r>
            <a:r>
              <a:rPr lang="uk-UA" sz="2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е°-3е =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F</a:t>
            </a:r>
            <a:r>
              <a:rPr lang="uk-UA" sz="2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</a:t>
            </a:r>
            <a:r>
              <a:rPr lang="uk-UA" sz="2400" baseline="300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3+ </a:t>
            </a:r>
            <a:endParaRPr lang="en-US" sz="2400" baseline="30000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uk-UA" sz="2400" dirty="0" smtClean="0"/>
              <a:t>2Н</a:t>
            </a:r>
            <a:r>
              <a:rPr lang="uk-UA" sz="2400" baseline="30000" dirty="0" smtClean="0"/>
              <a:t>+</a:t>
            </a:r>
            <a:r>
              <a:rPr lang="uk-UA" sz="2400" dirty="0" smtClean="0"/>
              <a:t> + 2е = Н</a:t>
            </a:r>
            <a:r>
              <a:rPr lang="uk-UA" sz="2400" baseline="-25000" dirty="0" smtClean="0"/>
              <a:t>2</a:t>
            </a:r>
            <a:r>
              <a:rPr lang="uk-UA" sz="2400" baseline="30000" dirty="0" smtClean="0"/>
              <a:t>0</a:t>
            </a:r>
            <a:r>
              <a:rPr lang="uk-UA" sz="2400" dirty="0" smtClean="0"/>
              <a:t> </a:t>
            </a:r>
            <a:endParaRPr lang="ru-RU" sz="2400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 процесі контакту з агресивним газом: </a:t>
            </a:r>
            <a:endParaRPr lang="en-US" sz="2400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uk-UA" sz="2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</a:t>
            </a:r>
            <a:r>
              <a:rPr lang="uk-UA" sz="2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е+ЗС1</a:t>
            </a:r>
            <a:r>
              <a:rPr lang="uk-UA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uk-UA" sz="2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(г) =2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</a:t>
            </a:r>
            <a:r>
              <a:rPr lang="uk-UA" sz="2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еС1</a:t>
            </a:r>
            <a:r>
              <a:rPr lang="uk-UA" sz="2400" baseline="-300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uk-UA" sz="2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атмосфері кисню:</a:t>
            </a:r>
            <a:endParaRPr lang="en-US" sz="2400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/>
              <a:t>	n</a:t>
            </a:r>
            <a:r>
              <a:rPr lang="uk-UA" sz="2400" dirty="0" err="1" smtClean="0"/>
              <a:t>Ме</a:t>
            </a:r>
            <a:r>
              <a:rPr lang="uk-UA" sz="2400" dirty="0" smtClean="0"/>
              <a:t> + </a:t>
            </a:r>
            <a:r>
              <a:rPr lang="en-US" sz="2400" dirty="0" smtClean="0"/>
              <a:t>n⁄2 </a:t>
            </a:r>
            <a:r>
              <a:rPr lang="uk-UA" sz="2400" dirty="0" smtClean="0"/>
              <a:t>О</a:t>
            </a:r>
            <a:r>
              <a:rPr lang="ru-RU" sz="2400" baseline="-25000" dirty="0" smtClean="0"/>
              <a:t>2</a:t>
            </a:r>
            <a:r>
              <a:rPr lang="uk-UA" sz="2400" dirty="0" smtClean="0"/>
              <a:t> = </a:t>
            </a:r>
            <a:r>
              <a:rPr lang="uk-UA" sz="2400" dirty="0" err="1" smtClean="0"/>
              <a:t>Ме</a:t>
            </a:r>
            <a:r>
              <a:rPr lang="ru-RU" sz="2400" baseline="-25000" dirty="0" smtClean="0"/>
              <a:t>2</a:t>
            </a:r>
            <a:r>
              <a:rPr lang="en-US" sz="2400" dirty="0" smtClean="0"/>
              <a:t>O</a:t>
            </a:r>
            <a:r>
              <a:rPr lang="en-US" sz="2400" baseline="-25000" dirty="0" smtClean="0"/>
              <a:t>n</a:t>
            </a:r>
            <a:endParaRPr lang="ru-RU" sz="2400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Окиснення у вологому повітрі: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uk-UA" sz="2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</a:t>
            </a:r>
            <a:r>
              <a:rPr lang="uk-UA" sz="2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 + 2Н</a:t>
            </a:r>
            <a:r>
              <a:rPr lang="uk-UA" sz="2400" baseline="-300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</a:t>
            </a:r>
            <a:r>
              <a:rPr lang="uk-UA" sz="2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 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</a:t>
            </a:r>
            <a:r>
              <a:rPr lang="uk-UA" sz="2400" baseline="-300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uk-UA" sz="2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= 2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</a:t>
            </a:r>
            <a:r>
              <a:rPr lang="uk-UA" sz="2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е(ОН)</a:t>
            </a:r>
            <a:r>
              <a:rPr lang="en-US" sz="1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uk-UA" sz="2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</a:t>
            </a:r>
            <a:r>
              <a:rPr lang="uk-UA" sz="2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е(ОН)</a:t>
            </a:r>
            <a:r>
              <a:rPr lang="uk-UA" sz="2400" baseline="-300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uk-UA" sz="2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+2Н</a:t>
            </a:r>
            <a:r>
              <a:rPr lang="uk-UA" sz="2400" baseline="-300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</a:t>
            </a:r>
            <a:r>
              <a:rPr lang="uk-UA" sz="2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 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</a:t>
            </a:r>
            <a:r>
              <a:rPr lang="uk-UA" sz="2400" baseline="-300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uk-UA" sz="2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uk-UA" sz="2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</a:t>
            </a:r>
            <a:r>
              <a:rPr lang="uk-UA" sz="2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е(ОН)</a:t>
            </a:r>
            <a:r>
              <a:rPr lang="uk-UA" sz="2400" baseline="-300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uk-UA" sz="2400" baseline="-30000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uk-UA" sz="2400" baseline="-30000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uk-UA" sz="2400" baseline="-30000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uk-UA" sz="2400" baseline="-30000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uk-UA" sz="2400" baseline="-30000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uk-UA" sz="2400" baseline="-30000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uk-UA" sz="2400" baseline="-30000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uk-UA" sz="2400" baseline="-30000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14291"/>
            <a:ext cx="8286808" cy="2369880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4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uk-UA" sz="28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Електрохімічна корозія </a:t>
            </a:r>
            <a:r>
              <a:rPr lang="uk-UA" sz="2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— це процес, що протікає за наявності двох-трьох металів у середовищах з </a:t>
            </a:r>
            <a:r>
              <a:rPr lang="uk-UA" sz="24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йонною</a:t>
            </a:r>
            <a:r>
              <a:rPr lang="uk-UA" sz="2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провідністю. </a:t>
            </a:r>
          </a:p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	Наприклад, для пари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Zn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— С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в агресивному середовищі виникає процес: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Zn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(А+):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Zn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°-2е =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Zn</a:t>
            </a:r>
            <a:r>
              <a:rPr lang="uk-UA" sz="2400" baseline="30000" dirty="0" smtClean="0">
                <a:latin typeface="Times New Roman" pitchFamily="18" charset="0"/>
                <a:cs typeface="Times New Roman" pitchFamily="18" charset="0"/>
              </a:rPr>
              <a:t>2+ 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К-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): </a:t>
            </a:r>
            <a:r>
              <a:rPr lang="uk-UA" sz="2400" dirty="0" smtClean="0"/>
              <a:t>2Н</a:t>
            </a:r>
            <a:r>
              <a:rPr lang="uk-UA" sz="2400" baseline="30000" dirty="0" smtClean="0"/>
              <a:t>+</a:t>
            </a:r>
            <a:r>
              <a:rPr lang="uk-UA" sz="2400" dirty="0" smtClean="0"/>
              <a:t> + 2е = Н</a:t>
            </a:r>
            <a:r>
              <a:rPr lang="uk-UA" sz="2400" baseline="-25000" dirty="0" smtClean="0"/>
              <a:t>2</a:t>
            </a:r>
            <a:r>
              <a:rPr lang="uk-UA" sz="2400" baseline="30000" dirty="0" smtClean="0"/>
              <a:t>0</a:t>
            </a:r>
            <a:r>
              <a:rPr lang="uk-UA" sz="2400" dirty="0" smtClean="0"/>
              <a:t> </a:t>
            </a:r>
            <a:endParaRPr lang="ru-RU" sz="2400" dirty="0" smtClean="0"/>
          </a:p>
        </p:txBody>
      </p:sp>
      <p:pic>
        <p:nvPicPr>
          <p:cNvPr id="2050" name="Picture 2" descr="D:\фотографии\коррозия\0.35d2@openelement&amp;fieldelemformat=jpg.jpg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2195736" y="2924944"/>
            <a:ext cx="4371968" cy="3538056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6551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772816"/>
            <a:ext cx="3027506" cy="398432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Рисунок 3" descr="0001090895-preview.jpg"/>
          <p:cNvPicPr>
            <a:picLocks noChangeAspect="1"/>
          </p:cNvPicPr>
          <p:nvPr/>
        </p:nvPicPr>
        <p:blipFill>
          <a:blip r:embed="rId3" cstate="print"/>
          <a:srcRect l="3422" t="4186" r="4196" b="12109"/>
          <a:stretch>
            <a:fillRect/>
          </a:stretch>
        </p:blipFill>
        <p:spPr>
          <a:xfrm>
            <a:off x="4139952" y="540932"/>
            <a:ext cx="3816424" cy="221075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Рисунок 4" descr="0304002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1960" y="3284984"/>
            <a:ext cx="3738145" cy="280360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42844" y="285728"/>
            <a:ext cx="3500462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dirty="0" smtClean="0"/>
              <a:t> </a:t>
            </a:r>
            <a:r>
              <a:rPr lang="uk-UA" sz="3600" dirty="0" smtClean="0"/>
              <a:t>Наслідки корозії</a:t>
            </a:r>
            <a:endParaRPr lang="uk-UA" sz="3600" dirty="0"/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386</TotalTime>
  <Words>608</Words>
  <Application>Microsoft Office PowerPoint</Application>
  <PresentationFormat>Экран (4:3)</PresentationFormat>
  <Paragraphs>125</Paragraphs>
  <Slides>15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Апекс</vt:lpstr>
      <vt:lpstr> «Коррозія металів. Способи захисту від корозії»        </vt:lpstr>
      <vt:lpstr>Слайд 2</vt:lpstr>
      <vt:lpstr>Слайд 3</vt:lpstr>
      <vt:lpstr>Слайд 4</vt:lpstr>
      <vt:lpstr>Слайд 5</vt:lpstr>
      <vt:lpstr>         Механізм процесу корозії</vt:lpstr>
      <vt:lpstr>Слайд 7</vt:lpstr>
      <vt:lpstr>Слайд 8</vt:lpstr>
      <vt:lpstr>Слайд 9</vt:lpstr>
      <vt:lpstr>Слайд 10</vt:lpstr>
      <vt:lpstr>Слайд 11</vt:lpstr>
      <vt:lpstr>                                        </vt:lpstr>
      <vt:lpstr>Слайд 13</vt:lpstr>
      <vt:lpstr>Слайд 14</vt:lpstr>
      <vt:lpstr>Слайд 15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«Коррозия металлов. Способы защиты от коррозии»  1) Сущность коррозии  2) Причины  3) Механизм процесса коррозии  4) Методы защиты</dc:title>
  <dc:creator>User</dc:creator>
  <cp:lastModifiedBy>1</cp:lastModifiedBy>
  <cp:revision>41</cp:revision>
  <dcterms:created xsi:type="dcterms:W3CDTF">2011-02-03T12:28:20Z</dcterms:created>
  <dcterms:modified xsi:type="dcterms:W3CDTF">2014-08-18T10:34:31Z</dcterms:modified>
</cp:coreProperties>
</file>