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1" r:id="rId3"/>
    <p:sldId id="257" r:id="rId4"/>
    <p:sldId id="258" r:id="rId5"/>
    <p:sldId id="270" r:id="rId6"/>
    <p:sldId id="272" r:id="rId7"/>
    <p:sldId id="277" r:id="rId8"/>
    <p:sldId id="280" r:id="rId9"/>
    <p:sldId id="261" r:id="rId10"/>
    <p:sldId id="259" r:id="rId11"/>
    <p:sldId id="262" r:id="rId12"/>
    <p:sldId id="266" r:id="rId13"/>
    <p:sldId id="263" r:id="rId14"/>
    <p:sldId id="264" r:id="rId15"/>
    <p:sldId id="281" r:id="rId16"/>
    <p:sldId id="268" r:id="rId17"/>
    <p:sldId id="273" r:id="rId18"/>
    <p:sldId id="265" r:id="rId19"/>
    <p:sldId id="275" r:id="rId20"/>
    <p:sldId id="269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2" autoAdjust="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58D87D-8C48-4FBD-A4F8-3F07DC784C4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CFAC45-87DD-460E-A1A6-88DB7D02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29642" cy="129614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Игорь  Северянин</a:t>
            </a:r>
            <a:br>
              <a:rPr lang="ru-RU" sz="4400" dirty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Documents and Settings\Admin\Рабочий стол\676d55d5d0e007f7bbbd5ac4a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3528392" cy="5288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12160" y="3861048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1887 - 1941</a:t>
            </a:r>
            <a:endParaRPr lang="ru-RU" sz="44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206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	Всероссийскую известность приобрел в 1910 г., когда Л. Н. Толстой уничтожающе отрицательно отозвался о стихах Северянина. Этот отзыв попал в газеты и, как писал сам поэт, </a:t>
            </a:r>
            <a:r>
              <a:rPr lang="ru-RU" sz="3200" i="1" dirty="0" smtClean="0">
                <a:solidFill>
                  <a:srgbClr val="002060"/>
                </a:solidFill>
              </a:rPr>
              <a:t>«...с тех пор каждая моя новая брошюра тщательно комментировалась критикой на все лады, и с легкой руки Толстого &lt;...&gt; меня стали бранить все, кому не было лень»</a:t>
            </a:r>
            <a:r>
              <a:rPr lang="ru-RU" sz="3200" dirty="0" smtClean="0"/>
              <a:t>. Известности Северянина много способствовали В. Я. Брюсов и Федор Сологуб.</a:t>
            </a: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38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	Успех нарастал. Игорь Северянин основал собственное литературное направление — эгофутуризм (еще в 1911 г. "Пролог эгофутуризма"). Эгофутуристы в 1914 г. провели совместно с </a:t>
            </a:r>
            <a:r>
              <a:rPr lang="ru-RU" sz="3200" dirty="0" err="1" smtClean="0"/>
              <a:t>кубофутуристами</a:t>
            </a:r>
            <a:r>
              <a:rPr lang="ru-RU" sz="3200" dirty="0" smtClean="0"/>
              <a:t>, Д. </a:t>
            </a:r>
            <a:r>
              <a:rPr lang="ru-RU" sz="3200" dirty="0" err="1" smtClean="0"/>
              <a:t>Бурлюком</a:t>
            </a:r>
            <a:r>
              <a:rPr lang="ru-RU" sz="3200" dirty="0" smtClean="0"/>
              <a:t>, В. Маяковским  и Василием Каменским в Крыму олимпиаду футуризма.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91606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b="152"/>
          <a:stretch>
            <a:fillRect/>
          </a:stretch>
        </p:blipFill>
        <p:spPr>
          <a:xfrm>
            <a:off x="457200" y="457200"/>
            <a:ext cx="8329613" cy="604361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	Начавшаяся первая мировая война, пусть и не сразу, сменила общественные интересы, сместила акценты, восторг поэзии Северянина оказался явно не к месту. Сначала поэт даже приветствовал войну, собирался вести поклонников "на Берлин", но быстро понял ужас происходящего и опять углубился в личные переживания, заполняя дальше дневник своей души.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07904" y="0"/>
            <a:ext cx="5184576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	27 февраля 1918 г. на вечере в Политехническом музее в Москве Игорь Северянин был избран "королем поэтов". Вторым был признан В. Маяковский, третьим В. Каменский. Через несколько дней "король" уехал с семьей на отдых в эстонскую приморскую деревню </a:t>
            </a:r>
            <a:r>
              <a:rPr lang="ru-RU" sz="3200" dirty="0" err="1" smtClean="0"/>
              <a:t>Тойла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3" name="Содержимое 5" descr="23876343_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3301538" cy="492384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3960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	В 1920 г. Эстония отделилась от России. Игорь Северянин оказался в вынужденной эмиграции, но чувствовал себя уютно в маленькой "еловой" </a:t>
            </a:r>
            <a:r>
              <a:rPr lang="ru-RU" sz="3200" dirty="0" err="1" smtClean="0"/>
              <a:t>Тойле</a:t>
            </a:r>
            <a:r>
              <a:rPr lang="ru-RU" sz="3200" dirty="0" smtClean="0"/>
              <a:t> с ее тишиной и покоем, много рыбачил. Довольно быстро он начал вновь выступать в </a:t>
            </a:r>
            <a:r>
              <a:rPr lang="ru-RU" sz="3200" dirty="0" err="1" smtClean="0"/>
              <a:t>Таллине</a:t>
            </a:r>
            <a:r>
              <a:rPr lang="ru-RU" sz="3200" dirty="0" smtClean="0"/>
              <a:t> и других местах. 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toila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1"/>
            <a:ext cx="4147317" cy="5904656"/>
          </a:xfrm>
        </p:spPr>
      </p:pic>
      <p:sp>
        <p:nvSpPr>
          <p:cNvPr id="4" name="Прямоугольник 3"/>
          <p:cNvSpPr/>
          <p:nvPr/>
        </p:nvSpPr>
        <p:spPr>
          <a:xfrm>
            <a:off x="4572000" y="188640"/>
            <a:ext cx="4392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Похоронив матушку, которая скончалась 13 ноября 1921 года, Северянин скоропалительно, и сорока дней не минуло со дня похорон, спасаясь от ужаса одиночества на чужбине, «</a:t>
            </a:r>
            <a:r>
              <a:rPr lang="ru-RU" sz="3200" dirty="0" err="1" smtClean="0"/>
              <a:t>осупружился</a:t>
            </a:r>
            <a:r>
              <a:rPr lang="ru-RU" sz="3200" dirty="0" smtClean="0"/>
              <a:t>». Это был брак с </a:t>
            </a:r>
            <a:r>
              <a:rPr lang="ru-RU" sz="3200" dirty="0" err="1" smtClean="0"/>
              <a:t>Фелиссой</a:t>
            </a:r>
            <a:r>
              <a:rPr lang="ru-RU" sz="3200" dirty="0" smtClean="0"/>
              <a:t> </a:t>
            </a:r>
            <a:r>
              <a:rPr lang="ru-RU" sz="3200" dirty="0" err="1" smtClean="0"/>
              <a:t>Куурт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077072"/>
            <a:ext cx="8640960" cy="259228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3200" dirty="0" smtClean="0"/>
              <a:t>	Перед смертью Северянин признавал разрыв с </a:t>
            </a:r>
            <a:r>
              <a:rPr lang="ru-RU" sz="3200" dirty="0" err="1" smtClean="0"/>
              <a:t>Фелиссой</a:t>
            </a:r>
            <a:r>
              <a:rPr lang="ru-RU" sz="3200" dirty="0" smtClean="0"/>
              <a:t> в 1935 году трагической ошибкой. Ей он посвятил около двухсот стихотворений, в том числе "</a:t>
            </a:r>
            <a:r>
              <a:rPr lang="ru-RU" sz="3200" dirty="0" err="1" smtClean="0"/>
              <a:t>Поэзу</a:t>
            </a:r>
            <a:r>
              <a:rPr lang="ru-RU" sz="3200" dirty="0" smtClean="0"/>
              <a:t> </a:t>
            </a:r>
            <a:r>
              <a:rPr lang="ru-RU" sz="3200" dirty="0" err="1" smtClean="0"/>
              <a:t>голубого</a:t>
            </a:r>
            <a:r>
              <a:rPr lang="ru-RU" sz="3200" dirty="0" smtClean="0"/>
              <a:t> вечера" и "</a:t>
            </a:r>
            <a:r>
              <a:rPr lang="ru-RU" sz="3200" dirty="0" err="1" smtClean="0"/>
              <a:t>Поэзу</a:t>
            </a:r>
            <a:r>
              <a:rPr lang="ru-RU" sz="3200" dirty="0" smtClean="0"/>
              <a:t> счастья".</a:t>
            </a:r>
            <a:endParaRPr lang="ru-RU" sz="3200" dirty="0"/>
          </a:p>
        </p:txBody>
      </p:sp>
      <p:pic>
        <p:nvPicPr>
          <p:cNvPr id="3" name="Picture 2" descr="C:\Documents and Settings\Admin\Рабочий стол\severyaninelizove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2640293" cy="39604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188640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 ней поэт прожил 16 лет,  и это был единственный законный брак в его жизни. За </a:t>
            </a:r>
            <a:r>
              <a:rPr lang="ru-RU" sz="3200" dirty="0" err="1" smtClean="0"/>
              <a:t>Фелиссой</a:t>
            </a:r>
            <a:r>
              <a:rPr lang="ru-RU" sz="3200" dirty="0" smtClean="0"/>
              <a:t> Игорь Северянин был как за каменной стеной, она оберегала его от всех житейских проблем, а иногда и спасала.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653136"/>
            <a:ext cx="8496944" cy="230425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3200" dirty="0" smtClean="0"/>
              <a:t>   В 1940 поэт признается, что </a:t>
            </a:r>
            <a:r>
              <a:rPr lang="ru-RU" sz="3200" i="1" dirty="0" smtClean="0">
                <a:solidFill>
                  <a:srgbClr val="002060"/>
                </a:solidFill>
              </a:rPr>
              <a:t>"издателей на настоящие стихи теперь нет. Нет на них и читателя. Я пишу стихи, не записывая их, и почти всегда забываю"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3" name="Picture 3" descr="C:\Documents and Settings\Admin\Рабочий стол\adriat-avtor.jpg"/>
          <p:cNvPicPr>
            <a:picLocks noChangeAspect="1" noChangeArrowheads="1"/>
          </p:cNvPicPr>
          <p:nvPr/>
        </p:nvPicPr>
        <p:blipFill>
          <a:blip r:embed="rId2" cstate="print"/>
          <a:srcRect r="58" b="64"/>
          <a:stretch>
            <a:fillRect/>
          </a:stretch>
        </p:blipFill>
        <p:spPr bwMode="auto">
          <a:xfrm>
            <a:off x="2051720" y="116632"/>
            <a:ext cx="6912768" cy="4608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3200" dirty="0" smtClean="0"/>
              <a:t>Игорь Северянин  умер 20 декабря 1941 г. в оккупированном немцами Таллинне и был похоронен там на </a:t>
            </a:r>
            <a:r>
              <a:rPr lang="ru-RU" sz="3200" dirty="0" err="1" smtClean="0"/>
              <a:t>Александро-Невском</a:t>
            </a:r>
            <a:r>
              <a:rPr lang="ru-RU" sz="3200" dirty="0" smtClean="0"/>
              <a:t> кладбище. На памятнике помещены его строки: </a:t>
            </a:r>
          </a:p>
          <a:p>
            <a:pPr>
              <a:buNone/>
            </a:pPr>
            <a:r>
              <a:rPr lang="ru-RU" sz="3200" i="1" dirty="0" smtClean="0"/>
              <a:t>    </a:t>
            </a:r>
            <a:r>
              <a:rPr lang="ru-RU" sz="3200" i="1" dirty="0" smtClean="0">
                <a:solidFill>
                  <a:srgbClr val="002060"/>
                </a:solidFill>
              </a:rPr>
              <a:t>Как хороши, как свежи будут розы, 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    Моей страной мне брошенные в гроб!</a:t>
            </a:r>
            <a:endParaRPr lang="ru-RU" sz="3200" i="1" dirty="0">
              <a:solidFill>
                <a:srgbClr val="002060"/>
              </a:solidFill>
            </a:endParaRPr>
          </a:p>
        </p:txBody>
      </p:sp>
      <p:pic>
        <p:nvPicPr>
          <p:cNvPr id="3" name="Picture 4" descr="C:\Documents and Settings\Admin\Рабочий стол\DSCF2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0002" y="188640"/>
            <a:ext cx="4374486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Игорь-Северянин (Игорь Васильевич Лотарев)</a:t>
            </a:r>
          </a:p>
          <a:p>
            <a:pPr>
              <a:buNone/>
            </a:pPr>
            <a:r>
              <a:rPr lang="ru-RU" sz="3200" dirty="0" smtClean="0"/>
              <a:t>родился 4 (16) мая 1887 г. в Петербурге.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Отец его, Василий Петрович, - военный инженер </a:t>
            </a:r>
          </a:p>
          <a:p>
            <a:pPr>
              <a:buNone/>
            </a:pPr>
            <a:r>
              <a:rPr lang="ru-RU" sz="3200" dirty="0" smtClean="0"/>
              <a:t>(выходец из "владимирских мещан"), дослужившийся до штабс-капитана, умер в 1904 г. сорока четырех лет.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Детство, дебют, раннее творчество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10_06_27_12_59_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71"/>
          <a:stretch>
            <a:fillRect/>
          </a:stretch>
        </p:blipFill>
        <p:spPr>
          <a:xfrm>
            <a:off x="755576" y="620688"/>
            <a:ext cx="7800242" cy="517829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280920" cy="64591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4056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Мать происходила из известного дворянского рода </a:t>
            </a:r>
            <a:r>
              <a:rPr lang="ru-RU" sz="3200" dirty="0" err="1" smtClean="0"/>
              <a:t>Шеншиных</a:t>
            </a:r>
            <a:r>
              <a:rPr lang="ru-RU" sz="3200" dirty="0" smtClean="0"/>
              <a:t>, к которым принадлежал и А.А. Фет, нити родства связывали ее также со  знаменитым историком Н.М. Карамзиным. По материнской линии Игорь Северянин находился в родственных  отношениях с русской революционеркой А.М. Коллонтай.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Детство, дебют, раннее творчество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everyanin_v_detstve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8188922" cy="600079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Documents and Settings\Admin\Рабочий стол\n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94642"/>
            <a:ext cx="3312368" cy="2477651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r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96952"/>
            <a:ext cx="3528392" cy="2639237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buil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3456384" cy="24747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95936" y="188640"/>
            <a:ext cx="5148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Большая часть  детских, отроческих и юношеских лет И.Северянина прошла на Череповецкой земле. Из трех череповецких усадеб, принадлежавших родственникам поэта, сохранилась лишь одна.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5508104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	В 1896 г. родители развелись, и будущий поэт уехал с отцом, вышедшим к тому времени в отставку, в Череповец. Закончил четыре класса Череповецкого реального училища. Стихи начал писать в 8 лет. </a:t>
            </a:r>
            <a:endParaRPr lang="ru-RU" sz="2800" dirty="0" smtClean="0"/>
          </a:p>
          <a:p>
            <a:pPr>
              <a:buNone/>
            </a:pPr>
            <a:r>
              <a:rPr lang="ru-RU" sz="3200" dirty="0" smtClean="0"/>
              <a:t>   </a:t>
            </a:r>
            <a:endParaRPr lang="ru-RU" sz="2800" dirty="0"/>
          </a:p>
        </p:txBody>
      </p:sp>
      <p:pic>
        <p:nvPicPr>
          <p:cNvPr id="3" name="Picture 6" descr="C:\Documents and Settings\Admin\Рабочий стол\severan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8019" y="116632"/>
            <a:ext cx="3688477" cy="49411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5013176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</a:rPr>
              <a:t>Незадолго до смерти отца побывал с ним на Дальнем Востоке и в 1904 г. поселился у матери в Гатчине.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1905 году состоялась встреча, оставившая неизгладимый отпечаток на жизни и творчестве поэта. С Евгенией, тогда еще Женечкой </a:t>
            </a:r>
            <a:r>
              <a:rPr lang="ru-RU" sz="3200" dirty="0" err="1" smtClean="0"/>
              <a:t>Гуцан</a:t>
            </a:r>
            <a:r>
              <a:rPr lang="ru-RU" sz="3200" dirty="0" smtClean="0"/>
              <a:t>. Была она на редкость хороша собой: стройная, с роскошными золотыми вьющимися волосами. Игорь, влюбившись, придумал своей юной подруге новое имя Злата и задарил стихами. Больше задаривать было нечем... 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8245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Кто он был? Всего лишь восемнадцатилетний юнец, без образования, без специальности и без гроша в кармане. Но при этом крайне уверенный в себе, ничуть не сомневающийся, что совсем скоро будет богат и известен...</a:t>
            </a:r>
            <a:endParaRPr lang="ru-RU" sz="3200" dirty="0"/>
          </a:p>
        </p:txBody>
      </p:sp>
      <p:pic>
        <p:nvPicPr>
          <p:cNvPr id="1026" name="Picture 2" descr="C:\Documents and Settings\Admin\Рабочий стол\severyanin_1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4664"/>
            <a:ext cx="3528392" cy="54572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28392" y="188640"/>
            <a:ext cx="5724128" cy="68580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3200" dirty="0" smtClean="0"/>
              <a:t>	Впервые опубликовался во втором номере журнала "Досуг и дело" за 1905 год ( стихотворение «Гибель </a:t>
            </a:r>
            <a:r>
              <a:rPr lang="ru-RU" sz="3200" dirty="0" err="1" smtClean="0"/>
              <a:t>Рюрика</a:t>
            </a:r>
            <a:r>
              <a:rPr lang="ru-RU" sz="3200" dirty="0" smtClean="0"/>
              <a:t>» под фамилией Игорь Лотарев). Издавал за свой счет тоненькие брошюры стихов (от 2 до 16 стихотворений) и рассылал их по редакциям "для отзыва". Всего издал их с 1904 по 1912 г. 35. Стихи особого отклика не имели.</a:t>
            </a:r>
            <a:endParaRPr lang="ru-RU" sz="3200" dirty="0"/>
          </a:p>
        </p:txBody>
      </p:sp>
      <p:pic>
        <p:nvPicPr>
          <p:cNvPr id="3" name="Picture 2" descr="C:\Documents and Settings\Admin\Рабочий стол\File0761.jpg"/>
          <p:cNvPicPr>
            <a:picLocks noChangeAspect="1" noChangeArrowheads="1"/>
          </p:cNvPicPr>
          <p:nvPr/>
        </p:nvPicPr>
        <p:blipFill>
          <a:blip r:embed="rId2" cstate="print"/>
          <a:srcRect r="36"/>
          <a:stretch>
            <a:fillRect/>
          </a:stretch>
        </p:blipFill>
        <p:spPr bwMode="auto">
          <a:xfrm>
            <a:off x="179512" y="332656"/>
            <a:ext cx="3312368" cy="45921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367</TotalTime>
  <Words>412</Words>
  <Application>Microsoft Office PowerPoint</Application>
  <PresentationFormat>Экран (4:3)</PresentationFormat>
  <Paragraphs>30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Игорь  Северянин </vt:lpstr>
      <vt:lpstr>Детство, дебют, раннее творчество </vt:lpstr>
      <vt:lpstr>Детство, дебют, раннее творчество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67</cp:revision>
  <dcterms:created xsi:type="dcterms:W3CDTF">2003-12-31T21:14:46Z</dcterms:created>
  <dcterms:modified xsi:type="dcterms:W3CDTF">2013-11-13T04:16:41Z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628929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