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76" r:id="rId2"/>
    <p:sldId id="277" r:id="rId3"/>
    <p:sldId id="275" r:id="rId4"/>
    <p:sldId id="256" r:id="rId5"/>
    <p:sldId id="261" r:id="rId6"/>
    <p:sldId id="259" r:id="rId7"/>
    <p:sldId id="260" r:id="rId8"/>
    <p:sldId id="258" r:id="rId9"/>
    <p:sldId id="283" r:id="rId10"/>
    <p:sldId id="278" r:id="rId11"/>
    <p:sldId id="279" r:id="rId12"/>
    <p:sldId id="280" r:id="rId13"/>
    <p:sldId id="28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2" r:id="rId25"/>
    <p:sldId id="284" r:id="rId26"/>
    <p:sldId id="257" r:id="rId27"/>
  </p:sldIdLst>
  <p:sldSz cx="9144000" cy="6858000" type="screen4x3"/>
  <p:notesSz cx="6858000" cy="9144000"/>
  <p:custShowLst>
    <p:custShow name="основной показ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3B4A4-2579-4184-8E24-08B73BD12C7A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4F846-D400-47B2-AE80-1D1C74112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" y="0"/>
            <a:ext cx="9144000" cy="14127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2000" y="6355118"/>
            <a:ext cx="6732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6775" y="6405762"/>
            <a:ext cx="6480000" cy="4320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rgbClr val="002060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МБОУ гимназия города Узловая Тульской области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1633" y="6354385"/>
            <a:ext cx="2412000" cy="54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Номер слайда 10" hidden="1"/>
          <p:cNvSpPr>
            <a:spLocks noGrp="1"/>
          </p:cNvSpPr>
          <p:nvPr>
            <p:ph type="sldNum" sz="quarter" idx="22"/>
          </p:nvPr>
        </p:nvSpPr>
        <p:spPr>
          <a:xfrm>
            <a:off x="2412000" y="5953200"/>
            <a:ext cx="720000" cy="365125"/>
          </a:xfrm>
        </p:spPr>
        <p:txBody>
          <a:bodyPr/>
          <a:lstStyle/>
          <a:p>
            <a:fld id="{ADA56149-4CF2-4F41-A39E-A6AFB1C78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53625"/>
            <a:ext cx="6480000" cy="79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23"/>
          </p:nvPr>
        </p:nvSpPr>
        <p:spPr>
          <a:xfrm>
            <a:off x="140569" y="642982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fld id="{EC551D1F-8EC9-4CDF-9C00-5E66F00E1D64}" type="datetimeFigureOut">
              <a:rPr lang="ru-RU" smtClean="0"/>
              <a:pPr/>
              <a:t>02.07.2014</a:t>
            </a:fld>
            <a:endParaRPr lang="ru-RU" dirty="0"/>
          </a:p>
        </p:txBody>
      </p:sp>
      <p:pic>
        <p:nvPicPr>
          <p:cNvPr id="22" name="Рисунок 21" descr="1989год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907704" y="2420888"/>
            <a:ext cx="5544616" cy="366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09353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7975" y="3094038"/>
            <a:ext cx="908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7975" y="3094038"/>
            <a:ext cx="908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0246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 algn="l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84800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536"/>
            <a:ext cx="9144000" cy="79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13828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0" y="6597352"/>
            <a:ext cx="539552" cy="260648"/>
          </a:xfrm>
        </p:spPr>
        <p:txBody>
          <a:bodyPr/>
          <a:lstStyle>
            <a:lvl1pPr>
              <a:defRPr/>
            </a:lvl1pPr>
          </a:lstStyle>
          <a:p>
            <a:fld id="{A9B9C004-077D-4EBB-A632-804E9B2A275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5000">
              <a:schemeClr val="accent4">
                <a:lumMod val="60000"/>
                <a:lumOff val="40000"/>
              </a:schemeClr>
            </a:gs>
            <a:gs pos="34000">
              <a:schemeClr val="accent6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0" y="6606000"/>
            <a:ext cx="540000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30" y="6638284"/>
            <a:ext cx="504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DA56149-4CF2-4F41-A39E-A6AFB1C78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1280" y="6610784"/>
            <a:ext cx="8604000" cy="25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0" y="0"/>
            <a:ext cx="9142932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73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ransition>
    <p:diamond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glow rad="63500">
              <a:schemeClr val="bg2"/>
            </a:glow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6%20&#1082;&#1083;&#1072;&#1089;&#1089;\&#1074;&#1088;&#1077;&#1084;&#1103;%20&#1074;&#1099;&#1073;&#1088;&#1072;&#1083;&#1086;1\Golubye-berety-Pamyat_-minus(muzofon.com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гимназия города Узловая Тульской области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294967295"/>
          </p:nvPr>
        </p:nvSpPr>
        <p:spPr>
          <a:xfrm>
            <a:off x="1763688" y="1484784"/>
            <a:ext cx="5617716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Посвящается 25-летию вывода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советских войск из Афганистана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53624"/>
            <a:ext cx="8568952" cy="1287143"/>
          </a:xfrm>
        </p:spPr>
        <p:txBody>
          <a:bodyPr/>
          <a:lstStyle/>
          <a:p>
            <a:r>
              <a:rPr lang="ru-RU" sz="4800" dirty="0" smtClean="0"/>
              <a:t>Время выбрало нас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D57C1B4-4622-4073-96AC-D109453BDBF9}" type="datetime1">
              <a:rPr lang="ru-RU" smtClean="0"/>
              <a:pPr/>
              <a:t>02.07.2014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-12-2008-689.jpg"/>
          <p:cNvPicPr>
            <a:picLocks noChangeAspect="1"/>
          </p:cNvPicPr>
          <p:nvPr/>
        </p:nvPicPr>
        <p:blipFill>
          <a:blip r:embed="rId2" cstate="email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85.jpg"/>
          <p:cNvPicPr>
            <a:picLocks noChangeAspect="1"/>
          </p:cNvPicPr>
          <p:nvPr/>
        </p:nvPicPr>
        <p:blipFill>
          <a:blip r:embed="rId2" cstate="email"/>
          <a:srcRect t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Уходили парни из </a:t>
            </a:r>
            <a:r>
              <a:rPr lang="ru-RU" sz="4000" dirty="0" err="1" smtClean="0"/>
              <a:t>Афгана</a:t>
            </a:r>
            <a:r>
              <a:rPr lang="ru-RU" sz="4000" dirty="0" smtClean="0"/>
              <a:t>…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" name="Рисунок 9" descr="афга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1124744"/>
            <a:ext cx="5904656" cy="48315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602128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15 февраля 1989 года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86.jpg"/>
          <p:cNvPicPr>
            <a:picLocks noChangeAspect="1"/>
          </p:cNvPicPr>
          <p:nvPr/>
        </p:nvPicPr>
        <p:blipFill>
          <a:blip r:embed="rId2" cstate="email"/>
          <a:srcRect t="57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wds543.jpg"/>
          <p:cNvPicPr>
            <a:picLocks noChangeAspect="1"/>
          </p:cNvPicPr>
          <p:nvPr/>
        </p:nvPicPr>
        <p:blipFill>
          <a:blip r:embed="rId2" cstate="email">
            <a:lum bright="40000" contrast="-4000"/>
          </a:blip>
          <a:stretch>
            <a:fillRect/>
          </a:stretch>
        </p:blipFill>
        <p:spPr>
          <a:xfrm>
            <a:off x="0" y="-1"/>
            <a:ext cx="9153236" cy="68649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G:\Днми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42852"/>
            <a:ext cx="4596718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лет с боями шли…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 descr="афга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1340768"/>
            <a:ext cx="6336704" cy="4975602"/>
          </a:xfrm>
          <a:prstGeom prst="rect">
            <a:avLst/>
          </a:prstGeom>
        </p:spPr>
      </p:pic>
      <p:pic>
        <p:nvPicPr>
          <p:cNvPr id="3" name="Рисунок 2" descr="бой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628800"/>
            <a:ext cx="3888432" cy="3672408"/>
          </a:xfrm>
          <a:prstGeom prst="rect">
            <a:avLst/>
          </a:prstGeom>
        </p:spPr>
      </p:pic>
      <p:pic>
        <p:nvPicPr>
          <p:cNvPr id="4" name="Рисунок 3" descr="солдат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1412776"/>
            <a:ext cx="3022767" cy="3942192"/>
          </a:xfrm>
          <a:prstGeom prst="rect">
            <a:avLst/>
          </a:prstGeom>
        </p:spPr>
      </p:pic>
      <p:pic>
        <p:nvPicPr>
          <p:cNvPr id="5" name="Рисунок 4" descr="Афган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75656" y="1340768"/>
            <a:ext cx="6302474" cy="5041980"/>
          </a:xfrm>
          <a:prstGeom prst="rect">
            <a:avLst/>
          </a:prstGeom>
        </p:spPr>
      </p:pic>
      <p:pic>
        <p:nvPicPr>
          <p:cNvPr id="8" name="Golubye-berety-Pamyat_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91440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Будет сердце жечь Афганистан…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4" descr="чёрный тюльпа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22178" y="980728"/>
            <a:ext cx="3521822" cy="4797152"/>
          </a:xfrm>
          <a:prstGeom prst="rect">
            <a:avLst/>
          </a:prstGeom>
        </p:spPr>
      </p:pic>
      <p:pic>
        <p:nvPicPr>
          <p:cNvPr id="4" name="Рисунок 3" descr="вечный огонь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492896"/>
            <a:ext cx="5715000" cy="39814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wds543.jpg"/>
          <p:cNvPicPr>
            <a:picLocks noChangeAspect="1"/>
          </p:cNvPicPr>
          <p:nvPr/>
        </p:nvPicPr>
        <p:blipFill>
          <a:blip r:embed="rId2" cstate="email">
            <a:lum bright="16000" contrast="-48000"/>
          </a:blip>
          <a:stretch>
            <a:fillRect/>
          </a:stretch>
        </p:blipFill>
        <p:spPr>
          <a:xfrm>
            <a:off x="0" y="0"/>
            <a:ext cx="9153236" cy="6864927"/>
          </a:xfrm>
          <a:prstGeom prst="rect">
            <a:avLst/>
          </a:prstGeom>
          <a:effectLst/>
        </p:spPr>
      </p:pic>
      <p:sp>
        <p:nvSpPr>
          <p:cNvPr id="3" name="Прямоугольник 2"/>
          <p:cNvSpPr/>
          <p:nvPr/>
        </p:nvSpPr>
        <p:spPr>
          <a:xfrm>
            <a:off x="359532" y="797511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Они имеют право представлять в истории нашего города целое поколение молодых людей, чей подвиг станет для всех нас нравственным уроком, уроком чести и долга.</a:t>
            </a:r>
            <a:endParaRPr lang="ru-RU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536"/>
            <a:ext cx="9144000" cy="792000"/>
          </a:xfrm>
        </p:spPr>
        <p:txBody>
          <a:bodyPr/>
          <a:lstStyle/>
          <a:p>
            <a:r>
              <a:rPr lang="ru-RU" sz="4000" i="1" dirty="0"/>
              <a:t>Афганистан </a:t>
            </a:r>
            <a:r>
              <a:rPr lang="ru-RU" sz="4000" i="1" dirty="0" smtClean="0"/>
              <a:t>: о </a:t>
            </a:r>
            <a:r>
              <a:rPr lang="ru-RU" sz="4000" i="1" dirty="0"/>
              <a:t>тех, кто не вернулся…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B9C004-077D-4EBB-A632-804E9B2A275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544" y="1196752"/>
            <a:ext cx="3816424" cy="2293937"/>
          </a:xfrm>
          <a:noFill/>
          <a:ln/>
        </p:spPr>
      </p:pic>
      <p:pic>
        <p:nvPicPr>
          <p:cNvPr id="2970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1124744"/>
            <a:ext cx="3816350" cy="2446337"/>
          </a:xfrm>
          <a:noFill/>
          <a:ln/>
        </p:spPr>
      </p:pic>
      <p:pic>
        <p:nvPicPr>
          <p:cNvPr id="2970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67544" y="3789040"/>
            <a:ext cx="3889375" cy="2515741"/>
          </a:xfrm>
          <a:noFill/>
          <a:ln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789040"/>
            <a:ext cx="3888432" cy="25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00"/>
          </a:xfrm>
        </p:spPr>
        <p:txBody>
          <a:bodyPr/>
          <a:lstStyle/>
          <a:p>
            <a:r>
              <a:rPr lang="ru-RU" dirty="0" smtClean="0"/>
              <a:t>Будет сердце жечь Афганистан…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752528" cy="554461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Погибло более 14 </a:t>
            </a:r>
            <a:r>
              <a:rPr lang="ru-RU" sz="3200" dirty="0" err="1" smtClean="0">
                <a:solidFill>
                  <a:srgbClr val="002060"/>
                </a:solidFill>
              </a:rPr>
              <a:t>тыс</a:t>
            </a:r>
            <a:r>
              <a:rPr lang="ru-RU" sz="3200" dirty="0" smtClean="0">
                <a:solidFill>
                  <a:srgbClr val="002060"/>
                </a:solidFill>
              </a:rPr>
              <a:t> чел.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200 тыс. солдат имеют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награды.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76 чел.  стали  Героями   Советского Союза. 26 чел.- посмертно.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Свыше 7 тыс. семей носят траур по </a:t>
            </a:r>
            <a:r>
              <a:rPr lang="ru-RU" sz="3200" dirty="0" smtClean="0">
                <a:solidFill>
                  <a:srgbClr val="002060"/>
                </a:solidFill>
              </a:rPr>
              <a:t>сыновьям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rgbClr val="002060"/>
                </a:solidFill>
              </a:rPr>
              <a:t>Афган</a:t>
            </a:r>
            <a:r>
              <a:rPr lang="ru-RU" sz="3200" dirty="0" smtClean="0">
                <a:solidFill>
                  <a:srgbClr val="002060"/>
                </a:solidFill>
              </a:rPr>
              <a:t> затронул судьбу и нашего города.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Рисунок 3" descr="Soldier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628800"/>
            <a:ext cx="3611905" cy="45720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-12-2008-689.jpg"/>
          <p:cNvPicPr>
            <a:picLocks noChangeAspect="1"/>
          </p:cNvPicPr>
          <p:nvPr/>
        </p:nvPicPr>
        <p:blipFill>
          <a:blip r:embed="rId2" cstate="email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930" y="6638284"/>
            <a:ext cx="504000" cy="219716"/>
          </a:xfrm>
        </p:spPr>
        <p:txBody>
          <a:bodyPr/>
          <a:lstStyle/>
          <a:p>
            <a:fld id="{ADA56149-4CF2-4F41-A39E-A6AFB1C789A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2930" y="6525344"/>
            <a:ext cx="504000" cy="292940"/>
          </a:xfrm>
        </p:spPr>
        <p:txBody>
          <a:bodyPr/>
          <a:lstStyle/>
          <a:p>
            <a:fld id="{ADA56149-4CF2-4F41-A39E-A6AFB1C789A9}" type="slidenum">
              <a:rPr lang="ru-RU" b="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ru-RU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-12-2008-685.jpg"/>
          <p:cNvPicPr>
            <a:picLocks noChangeAspect="1"/>
          </p:cNvPicPr>
          <p:nvPr/>
        </p:nvPicPr>
        <p:blipFill>
          <a:blip r:embed="rId2" cstate="email"/>
          <a:srcRect t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 и помолчим…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A56149-4CF2-4F41-A39E-A6AFB1C789A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 descr="свеча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87724" y="908720"/>
            <a:ext cx="4968552" cy="56886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0">
  <a:themeElements>
    <a:clrScheme name="Другая 22">
      <a:dk1>
        <a:srgbClr val="974806"/>
      </a:dk1>
      <a:lt1>
        <a:srgbClr val="D56609"/>
      </a:lt1>
      <a:dk2>
        <a:srgbClr val="E36C0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0</TotalTime>
  <Words>150</Words>
  <Application>Microsoft Office PowerPoint</Application>
  <PresentationFormat>Экран (4:3)</PresentationFormat>
  <Paragraphs>46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  <vt:variant>
        <vt:lpstr>Произвольные показы</vt:lpstr>
      </vt:variant>
      <vt:variant>
        <vt:i4>1</vt:i4>
      </vt:variant>
    </vt:vector>
  </HeadingPairs>
  <TitlesOfParts>
    <vt:vector size="28" baseType="lpstr">
      <vt:lpstr>Тема30</vt:lpstr>
      <vt:lpstr>Время выбрало нас</vt:lpstr>
      <vt:lpstr>Уходили парни из Афгана…</vt:lpstr>
      <vt:lpstr>Афганистан : о тех, кто не вернулся…</vt:lpstr>
      <vt:lpstr>Будет сердце жечь Афганистан…</vt:lpstr>
      <vt:lpstr>Слайд 5</vt:lpstr>
      <vt:lpstr>Слайд 6</vt:lpstr>
      <vt:lpstr>Слайд 7</vt:lpstr>
      <vt:lpstr>Слайд 8</vt:lpstr>
      <vt:lpstr>Вспомним и помолчим…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9 лет с боями шли…</vt:lpstr>
      <vt:lpstr>Будет сердце жечь Афганистан…</vt:lpstr>
      <vt:lpstr>Слайд 26</vt:lpstr>
      <vt:lpstr>основной показ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2014-02-02T20:31:50Z</dcterms:created>
  <dcterms:modified xsi:type="dcterms:W3CDTF">2014-07-02T17:40:03Z</dcterms:modified>
</cp:coreProperties>
</file>