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B0A-49C6-4FB9-BC34-4449254C1A07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2A28-5D1B-48C4-A280-4D69FD9E8E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Виртуальная экскурсия по п.Средняя Ахтуба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Стелла на границе Среднеахтубинского муниципального райо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284980" cy="311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87624" y="639609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Бывший дом купца В.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Гарыкина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построен в конце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века. Сегодня- МОУДОД ДЮЦ.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P1000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6552728" cy="470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13313" name="Picture 1" descr="P1000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768752" cy="475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31640" y="491056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Бывший дом купца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Крипакова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построен в конце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века. Сегодня-  поликлиника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29698" name="Picture 2" descr="P1030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624736" cy="477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47664" y="528666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Бывший дом купца Патрикеева.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Магазин «Солнечный город»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33793" name="Picture 1" descr="Троицкая церков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548680"/>
            <a:ext cx="385351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134076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Троицкая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церковь 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</a:p>
          <a:p>
            <a:pPr algn="ctr"/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Средняя Ахтуба</a:t>
            </a:r>
            <a:endParaRPr lang="ru-RU" sz="20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907704" y="4181193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Крест. На месте Троицк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церкови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P10300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2828442"/>
            <a:ext cx="3384377" cy="367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4" name="Рисунок 3" descr="Приход Покровский. Средняя Ахтуб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36127"/>
            <a:ext cx="7344816" cy="441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Действующий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Его восстановление началось в 1987г., а в 2007 г. у храма появились новые купола и добавились к уже имеющимся до этого семи колоколам еще два колокола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7" name="Picture 8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7056784" cy="500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75656" y="62068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Среднеахтубинский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мост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 в 1959-1962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 advTm="2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Парк в р.п. Средняя Ахтуба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заложен в 50-х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годах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5842" name="Picture 2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7023400" cy="520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36866" name="Picture 2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912768" cy="461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Здание, в котором после Великой Отечественной войны разместилась (и находится в настоящее время) редакция газеты «Звезда», построено в 1897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41986" name="Picture 2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54667"/>
            <a:ext cx="6768752" cy="439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40466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Средней Ахтубе свято чтят память защитников Отечества, погибших в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Гражданскую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Великую Отечественную войны.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центре посёлка установлен памятник и мемориальные плиты с фамилиями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среднеахтубинцев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отдавших жизнь за мир на родной земле.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45058" name="Picture 2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984776" cy="492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Среднеахтубинская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средняя школа № 2 им.Ломоносова  - старейшая из трёх средних школ районного центра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9" name="Рисунок 8" descr="Герб Среднеахтубинского райо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744416" cy="23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87624" y="476672"/>
            <a:ext cx="73448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ахтуба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появилось не позже ХIII века.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Большую роль в образовании и становлении нашего края, а именно 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поселка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Ахтуба, сыграл Степан Тимофеевич Разин.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Подробно об истории родного села рассказывает наш земляк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краевед – исследователь Г.А.Генералов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(1902-1997).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Большое количество собранных им материалов хранится в историко-краеведческом музее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Средней Ахтубы.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endParaRPr lang="ru-RU" sz="1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docviewer.yandex.ru/htmlimage?id=6lqa-7oh3zb8r6m5iu833eccuvcl5a44r77kpp5rxj2wwnoc932mmmco89w10vfv7fuf7k8opbcz2c56lxiqgsh4u6r77kuqkflpfc8m&amp;name=result_html_m31aeb2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docviewer.yandex.ru/htmlimage?id=6lqa-7oh3zb8r6m5iu833eccuvcl5a44r77kpp5rxj2wwnoc932mmmco89w10vfv7fuf7k8opbcz2c56lxiqgsh4u6r77kuqkflpfc8m&amp;name=result_html_m31aeb2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~PP1050.WAV">
            <a:hlinkClick r:id="" action="ppaction://media"/>
          </p:cNvPr>
          <p:cNvPicPr>
            <a:picLocks noRot="1" noChangeAspect="1"/>
          </p:cNvPicPr>
          <p:nvPr>
            <a:wavAudioFile r:embed="rId2" name="~PP105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548681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РОДНОГО КРАЯ СРЕДНЕАХТУБИНСКАЯ ЛЕТОПИСЬ</a:t>
            </a:r>
          </a:p>
        </p:txBody>
      </p:sp>
      <p:pic>
        <p:nvPicPr>
          <p:cNvPr id="18444" name="Picture 12" descr="http://im2-tub-ru.yandex.net/i?id=422020279-3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772816"/>
            <a:ext cx="3528392" cy="2592288"/>
          </a:xfrm>
          <a:prstGeom prst="rect">
            <a:avLst/>
          </a:prstGeom>
          <a:noFill/>
        </p:spPr>
      </p:pic>
      <p:pic>
        <p:nvPicPr>
          <p:cNvPr id="18446" name="Picture 14" descr="http://im6-tub-ru.yandex.net/i?id=232903018-6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772816"/>
            <a:ext cx="3480387" cy="2520280"/>
          </a:xfrm>
          <a:prstGeom prst="rect">
            <a:avLst/>
          </a:prstGeom>
          <a:noFill/>
        </p:spPr>
      </p:pic>
      <p:pic>
        <p:nvPicPr>
          <p:cNvPr id="18448" name="Picture 16" descr="http://im6-tub-ru.yandex.net/i?id=1052985861-0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933056"/>
            <a:ext cx="3384376" cy="26369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3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sp>
        <p:nvSpPr>
          <p:cNvPr id="4098" name="AutoShape 2" descr="https://docviewer.yandex.ru/htmlimage?id=6lqa-7oh3zb8r6m5iu833eccuvcl5a44r77kpp5rxj2wwnoc932mmmco89w10vfv7fuf7k8opbcz2c56lxiqgsh4u6r77kuqkflpfc8m&amp;name=result_html_m31aeb2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docviewer.yandex.ru/htmlimage?id=6lqa-7oh3zb8r6m5iu833eccuvcl5a44r77kpp5rxj2wwnoc932mmmco89w10vfv7fuf7k8opbcz2c56lxiqgsh4u6r77kuqkflpfc8m&amp;name=result_html_m31aeb2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docviewer.yandex.ru/htmlimage?id=6lqa-7oh3zb8r6m5iu833eccuvcl5a44r77kpp5rxj2wwnoc932mmmco89w10vfv7fuf7k8opbcz2c56lxiqgsh4u6r77kuqkflpfc8m&amp;name=result_html_m31aeb2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upload.wikimedia.org/wikipedia/commons/thumb/0/0d/Srednyaya_Akhtuba_-_Stenka_Razin_001.jpg/250px-Srednyaya_Akhtuba_-_Stenka_Razin_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23042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1880" y="1124744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1668-м году Степан Тимофеевич Разин вместе со своим отрядом пробирался к Астрахани из северных земель. После тяжелых стычек с царскими войсками  среди его людей было много раненых. Тяжелые переходы были им не по плечу. Вот и оставил их знаменитый Стенька на берегу Ахтубы. А те, в свою очередь, построили там жилища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Населённый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основан в 1668 году. Статус посёлка городского типа — с 1959 года.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326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Степан Тимофеевич Разин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104" name="Picture 8" descr="http://www.srednya-ahtyba.narod.ru/raz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20671"/>
            <a:ext cx="2105037" cy="5504673"/>
          </a:xfrm>
          <a:prstGeom prst="rect">
            <a:avLst/>
          </a:prstGeom>
          <a:noFill/>
        </p:spPr>
      </p:pic>
    </p:spTree>
  </p:cSld>
  <p:clrMapOvr>
    <a:masterClrMapping/>
  </p:clrMapOvr>
  <p:transition advTm="1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404664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Весной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1721 года был получен первый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ахтубинский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шелк. Для организации этого нового дела прибыли из Астрахани два мастера по шелководству - армяне. Они привезли с собой раны шелковичного червя. 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Во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времена Екатерины II на заводе вырабатывалось до шести пудов шелка. Из него для императрицы была выткана широкая орденская лента через плечо, которая ей очень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понравилась.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Когда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1722 году Петр 1 по пути в Астрахань проезжал здесь, ему был подарен пуд (16 кг) шелка, полученного на Ахтубинском заводе. Петр посмотрел шелк и похвалил его как лучший, который он когда-либо видел. 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ttp://im5-tub-ru.yandex.net/i?id=169299891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2861856" cy="2448272"/>
          </a:xfrm>
          <a:prstGeom prst="rect">
            <a:avLst/>
          </a:prstGeom>
          <a:noFill/>
        </p:spPr>
      </p:pic>
      <p:pic>
        <p:nvPicPr>
          <p:cNvPr id="6151" name="Picture 7" descr="http://im1-tub-ru.yandex.net/i?id=511303037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029" y="4221088"/>
            <a:ext cx="2789553" cy="2364854"/>
          </a:xfrm>
          <a:prstGeom prst="rect">
            <a:avLst/>
          </a:prstGeom>
          <a:noFill/>
        </p:spPr>
      </p:pic>
      <p:pic>
        <p:nvPicPr>
          <p:cNvPr id="12" name="Picture 5" descr="http://im5-tub-ru.yandex.net/i?id=759147846-0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2592288" cy="216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34818" name="Picture 2" descr="Базарная_площадь-Па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7416823" cy="546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54868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азарная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площадь (ул.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м.Ленина)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sp>
        <p:nvSpPr>
          <p:cNvPr id="9218" name="AutoShape 2" descr="https://docviewer.yandex.ru/htmlimage?id=guf4-il9gyufq3wvhll8sl2tnbit20axj83jydpc4uaz4329emgh2pf8edoncjfrq93vr2te0hrba9obbczp6tg9jxxt2imlia60j2ma&amp;name=s344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docviewer.yandex.ru/htmlimage?id=guf4-il9gyufq3wvhll8sl2tnbit20axj83jydpc4uaz4329emgh2pf8edoncjfrq93vr2te0hrba9obbczp6tg9jxxt2imlia60j2ma&amp;name=s344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P103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669674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69269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Среднеахтубинского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районного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историко-краеведческого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музея.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Построено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века, принадлежало детям купца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Гарыкина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10241" name="Picture 1" descr="P1000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48072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03648" y="647477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Бывший дом купца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Малькова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построен в конце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века. Сегодня – казначейство.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historyteacher.ru/data/imagegallery/018bc717-5210-005e-99a9-9a7842cbd115/ffdfa2c8-098e-0f6a-7fad-1f02e47af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0540"/>
          </a:xfrm>
          <a:prstGeom prst="rect">
            <a:avLst/>
          </a:prstGeom>
          <a:noFill/>
        </p:spPr>
      </p:pic>
      <p:pic>
        <p:nvPicPr>
          <p:cNvPr id="11265" name="Picture 1" descr="P1000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696744" cy="460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87624" y="370849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Здание ФБУ «Кадастровая палата» по Волгоградской области.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Среднеахтубинский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районный отдел.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Построено в конце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века,  здание бывшей церковной сторожки.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3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333</Words>
  <Application>Microsoft Office PowerPoint</Application>
  <PresentationFormat>Экран (4:3)</PresentationFormat>
  <Paragraphs>37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</cp:revision>
  <dcterms:created xsi:type="dcterms:W3CDTF">2014-06-29T16:21:59Z</dcterms:created>
  <dcterms:modified xsi:type="dcterms:W3CDTF">2014-06-29T16:55:54Z</dcterms:modified>
</cp:coreProperties>
</file>