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64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84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32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21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92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61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79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40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0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3C695-7995-4D42-93A1-569AB30543F7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44DB-53EE-487C-B86D-08692D9D1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7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91880" y="972616"/>
            <a:ext cx="540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А</a:t>
            </a:r>
            <a:r>
              <a:rPr lang="ru-RU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.С. ПУШКИН. ИСТОРИЧЕСКАЯ ПОВЕСТЬ «КАПИТАНСКАЯ ДОЧКА». ИСТОРИЧЕСКАЯ ОСНОВА. ОСОБЕННОСТИ ЖАНРА И КОМПОЗИЦИИ</a:t>
            </a:r>
            <a:endParaRPr lang="ru-RU" sz="2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57816"/>
            <a:ext cx="3024336" cy="38000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79912" y="4437112"/>
            <a:ext cx="5472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Подготовила учитель русского языка и литературы</a:t>
            </a:r>
          </a:p>
          <a:p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ОШ </a:t>
            </a:r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I-III</a:t>
            </a: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ступеней №1 г. Снежное Донецкой области</a:t>
            </a:r>
            <a:endParaRPr lang="ru-RU" sz="2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548680"/>
            <a:ext cx="71287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ЦЕЛИ УРОКА: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ОБУЧАЮЩИЕ</a:t>
            </a:r>
          </a:p>
          <a:p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 - познакомить с историей создания повести;</a:t>
            </a:r>
          </a:p>
          <a:p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-  раскрыть связь «Капитанской дочки» с другими произведениями        Пушкина</a:t>
            </a:r>
          </a:p>
          <a:p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-</a:t>
            </a:r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подготовить 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учащихся к восприятию жанрово-композиционных особенностей произведения</a:t>
            </a:r>
            <a:endParaRPr lang="ru-RU" sz="24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2. РАЗВИВАЮЩИЕ</a:t>
            </a:r>
          </a:p>
          <a:p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- развивать умение связно и логично отвечать на поставленные вопросы</a:t>
            </a:r>
          </a:p>
          <a:p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3. ВОСПИТАТЕЛЬНЫЕ</a:t>
            </a:r>
          </a:p>
          <a:p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- Воспитывать любовь к русской истории и русской литературе</a:t>
            </a:r>
          </a:p>
          <a:p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6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15816" y="836712"/>
            <a:ext cx="5616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«Россия слишком мало </a:t>
            </a:r>
            <a:endParaRPr lang="ru-RU" sz="2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известна 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русским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».</a:t>
            </a:r>
            <a:endParaRPr lang="ru-RU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А.С. Пушкин</a:t>
            </a:r>
            <a:endParaRPr lang="ru-RU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2808312" cy="388843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83968" y="2996952"/>
            <a:ext cx="3600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ПЛАН УРОКА</a:t>
            </a:r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1.Движение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Пушкина к прозе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2.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Роман и повесть в русской литературе 30-х годов 19 века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3.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Требования Пушкина к историческому роману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4.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Интерес Пушкина к теме народных восстаний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5.Работа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писателя над «Историей Пугачева» и «Капитанской дочкой»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6.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Композиция повести</a:t>
            </a:r>
          </a:p>
        </p:txBody>
      </p:sp>
    </p:spTree>
    <p:extLst>
      <p:ext uri="{BB962C8B-B14F-4D97-AF65-F5344CB8AC3E}">
        <p14:creationId xmlns:p14="http://schemas.microsoft.com/office/powerpoint/2010/main" val="284631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476672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Находясь в Одессе в 1824 году, в </a:t>
            </a:r>
            <a:r>
              <a:rPr lang="ru-RU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3 главе «Евгения Онегина»  Пушкин говорит о своем стремлении обратиться к реалистическому повествованию в прозе</a:t>
            </a:r>
            <a:r>
              <a:rPr lang="ru-RU" dirty="0"/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306" y="1988840"/>
            <a:ext cx="360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Быть может, волею небес,</a:t>
            </a:r>
          </a:p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Я перестану быть поэтом,</a:t>
            </a:r>
          </a:p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 меня вселится новый бес,</a:t>
            </a:r>
          </a:p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И, Фебовы презрев угрозы,</a:t>
            </a:r>
          </a:p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Унижусь до смиренной прозы;</a:t>
            </a:r>
          </a:p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Тогда роман на старый лад</a:t>
            </a:r>
          </a:p>
          <a:p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Займет веселый мой закат</a:t>
            </a:r>
            <a:r>
              <a:rPr lang="ru-RU" dirty="0"/>
              <a:t>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88840"/>
            <a:ext cx="3312368" cy="34563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20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616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14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225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BEST</dc:creator>
  <cp:lastModifiedBy>BEST</cp:lastModifiedBy>
  <cp:revision>7</cp:revision>
  <dcterms:created xsi:type="dcterms:W3CDTF">2013-10-30T19:00:29Z</dcterms:created>
  <dcterms:modified xsi:type="dcterms:W3CDTF">2013-10-31T21:18:08Z</dcterms:modified>
</cp:coreProperties>
</file>