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9"/>
  </p:notesMasterIdLst>
  <p:sldIdLst>
    <p:sldId id="278" r:id="rId2"/>
    <p:sldId id="292" r:id="rId3"/>
    <p:sldId id="280" r:id="rId4"/>
    <p:sldId id="281" r:id="rId5"/>
    <p:sldId id="282" r:id="rId6"/>
    <p:sldId id="283" r:id="rId7"/>
    <p:sldId id="29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61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632941-0DF9-454A-8130-9E2D2433EC91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B34C11-D68A-4C68-AF7A-9E70254F6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1161E-4977-4E82-A942-311A013E95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28D7-8026-4803-B52E-DC74EB9DED17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11E9-A2EA-4587-A400-0D94E896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32A5-8FE5-48A9-AF00-11633ED3707C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5F8D-FE52-4ADF-B009-9BCE49A0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0861-D64F-4577-AE12-880F46953A2D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25DA-4E67-4B86-9474-8D5D6C6B1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4F3D-FAA6-4066-919F-26C059A1A6D9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A9AE-0592-4F18-BCF5-039F0EE6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758D-40A2-42AD-BA47-20DBABAF339B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8566-BD88-4E46-9AFC-6B6EF1214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DE22-6F58-4900-935C-76FC8E5026B5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9F56-F64D-405F-9368-E89491F91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6601-80B3-4551-A214-8E67C3C8AB90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C08-2B9A-4DF8-A8CA-C49A0069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26B8-8EA1-4ADE-A9E2-5E7EEC812150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7014-4E5F-473F-A6FE-62CB907D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2D31-7D43-4AC8-BC01-CCCAB1F31ADC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036-4EC5-4C24-8195-6148B35EF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4C36-6A7A-4C55-BC77-8B2CFECBC084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B944-7CEE-4ED3-8EDB-27B8F80F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FED-36AD-4E72-9A3D-E435C59D1AF3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F67B-4C46-4228-AB41-536E9226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9FBE6-C752-40C3-8786-369857A6621E}" type="datetimeFigureOut">
              <a:rPr lang="ru-RU"/>
              <a:pPr>
                <a:defRPr/>
              </a:pPr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B526F-2963-45B6-9715-CCB9DDD9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7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8242300" cy="2054225"/>
          </a:xfrm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124075" y="2997200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Презентация интегрированного урока (физика, химия) по теме:</a:t>
            </a:r>
          </a:p>
          <a:p>
            <a:r>
              <a:rPr lang="ru-RU"/>
              <a:t>«Жидкие кристаллы».</a:t>
            </a:r>
          </a:p>
          <a:p>
            <a:r>
              <a:rPr lang="ru-RU"/>
              <a:t>Авторы урока: учитель химии ВКК МБОУ Лицей №4 Шевченко Алла Вячеславовна и учитель физики ВКК МБОУ Лицей №4 Ветохина Татьяна Николаевна.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C000"/>
                </a:solidFill>
              </a:rPr>
              <a:t>Жидкий кристалл обладает свойствами и жидкости, и кристалла: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Подобно обычной жидкости, жидкий кристалл обладает текучестью и принимает форму сосуда, в который он помещен.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Он обладает свойством, характерным для кристаллов - упорядочиванием в пространстве молекул, образующих кристалл.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Не имеют жёсткую кристаллическую решётку.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Наличие порядка пространственной ориентации молекул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Осуществление более сложного ориентационного порядка молекул, чем у кристаллов.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зависимости от вида упорядочения осей молекул жидкие кристаллы разделяются на 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H="1">
            <a:off x="1835150" y="2857500"/>
            <a:ext cx="1341438" cy="2300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500563" y="2786063"/>
            <a:ext cx="0" cy="2371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6143625" y="2738438"/>
            <a:ext cx="1092200" cy="241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827088" y="5157788"/>
            <a:ext cx="2232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Garamond" pitchFamily="18" charset="0"/>
              </a:rPr>
              <a:t>Нематические 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3492500" y="5157788"/>
            <a:ext cx="2087563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Garamond" pitchFamily="18" charset="0"/>
              </a:rPr>
              <a:t>Смектические</a:t>
            </a:r>
            <a:r>
              <a:rPr lang="ru-RU">
                <a:latin typeface="Garamond" pitchFamily="18" charset="0"/>
              </a:rPr>
              <a:t> 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6011863" y="5157788"/>
            <a:ext cx="230505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Garamond" pitchFamily="18" charset="0"/>
              </a:rPr>
              <a:t>Холестерические</a:t>
            </a:r>
            <a:r>
              <a:rPr lang="ru-RU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43063"/>
            <a:ext cx="8686800" cy="4708525"/>
          </a:xfrm>
        </p:spPr>
        <p:txBody>
          <a:bodyPr/>
          <a:lstStyle/>
          <a:p>
            <a:pPr eaLnBrk="1" hangingPunct="1"/>
            <a:r>
              <a:rPr lang="ru-RU" sz="3200" smtClean="0"/>
              <a:t>Несколько лет назад начала прогрессировать новая линия мониторов, строение которых основано на ЖК.</a:t>
            </a:r>
          </a:p>
        </p:txBody>
      </p:sp>
      <p:pic>
        <p:nvPicPr>
          <p:cNvPr id="18435" name="Picture 4" descr="Samsung_970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149725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Acer_AL19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617913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C000"/>
                </a:solidFill>
                <a:latin typeface="Times New Roman" pitchFamily="18" charset="0"/>
              </a:rPr>
              <a:t>  Применение жидких кристаллов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8950" y="1268413"/>
            <a:ext cx="45212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Одно из важных направлений  использования жидких кристаллов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Подбирая состав жидкокристаллического  вещества, создают  индикаторы  для разных диапазонов температуры  и для различных  конструкций .</a:t>
            </a:r>
          </a:p>
        </p:txBody>
      </p:sp>
      <p:pic>
        <p:nvPicPr>
          <p:cNvPr id="19459" name="Picture 2" descr="C:\Users\Полли\Desktop\HDTV_-_plasma_vs_L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41425"/>
            <a:ext cx="29511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200025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Times New Roman" pitchFamily="18" charset="0"/>
              </a:rPr>
              <a:t>термография</a:t>
            </a:r>
            <a:r>
              <a:rPr lang="ru-RU">
                <a:solidFill>
                  <a:srgbClr val="FFC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946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4581525"/>
            <a:ext cx="3810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C000"/>
                </a:solidFill>
                <a:latin typeface="Times New Roman" pitchFamily="18" charset="0"/>
              </a:rPr>
              <a:t>Применение жидких кристаллов</a:t>
            </a:r>
          </a:p>
        </p:txBody>
      </p:sp>
      <p:pic>
        <p:nvPicPr>
          <p:cNvPr id="5122" name="Picture 2" descr="F:\конкурс Шевченко и Ветохина\Презентация кристаллы интеграция\кристалл\0_5d457_ff2db188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71563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578</TotalTime>
  <Words>140</Words>
  <PresentationFormat>Экран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Wingdings 2</vt:lpstr>
      <vt:lpstr>Wingdings</vt:lpstr>
      <vt:lpstr>Wingdings 3</vt:lpstr>
      <vt:lpstr>Calibri</vt:lpstr>
      <vt:lpstr>Garamond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Алла Шевченко</cp:lastModifiedBy>
  <cp:revision>66</cp:revision>
  <dcterms:modified xsi:type="dcterms:W3CDTF">2014-07-24T08:26:31Z</dcterms:modified>
</cp:coreProperties>
</file>