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066128-B23E-4CCD-85F6-B7891126DE16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5582CB-C93F-457E-A57B-9ED600D98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19FB-4977-4CC6-92AC-14BD234E0526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B41F-4B47-4214-940C-A377A343E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D4E4-999B-45A8-A9E9-F9BF1BE27E69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6EAA-97E3-4246-9F2C-9F19D3748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9740-7483-46E9-9664-77297C35767E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0BD8-BE2B-45AB-B8A4-BA483D779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E7EE-2FA8-41A6-B1F2-011C564370A9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FD3B-60D4-45A8-BCDB-ABB359946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88D0-ECD7-4CD5-860E-9404A230C644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3BE6-CFE0-4788-9A35-975F74081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D521-94D2-40D6-85CD-8BCC9B63759B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FE58-65E7-4019-A3D1-066765317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89C0-D50B-4AFB-BF2B-724562145EAB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1B67-22AB-43DD-AF5C-C5F1049D9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F78E-317F-4500-8F17-DC53927DA09B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39EF-4694-45DB-8B47-0EBF8248B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939E-BA27-4A14-B6D2-86EF0B79A1A9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8482-438A-46BB-90A2-6B3138AB1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5B6E-1FBE-4CEF-81DD-4E021B076866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E43B-BA7D-477B-8045-B27DB1A28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9312-4635-4105-8F0D-689A87E4399C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73B9-15CA-4F0A-A1D6-0DA57FDE1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5EF1C-E12E-4A57-A318-9079E2A006E3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2DA042-26F6-4812-9134-61E25D6D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7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11413" y="1052513"/>
            <a:ext cx="4143375" cy="24288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Презентация интегрированного урока (физика, химия) по теме: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«Удивительный мир кристаллов», 10 класс.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Авторы урока: учитель химии ВКК МБОУ Лицей №4 Шевченко Алла Вячеславовна и учитель физики ВКК МБОУ Лицей №4 Ветохина Татьяна Николаевна.</a:t>
            </a:r>
          </a:p>
        </p:txBody>
      </p:sp>
      <p:pic>
        <p:nvPicPr>
          <p:cNvPr id="65539" name="Picture 5" descr="C:\Users\FD_Shell\Desktop\конкурс Шевченко и Ветохина\Презентация кристаллы интеграция\кристалл\hypercube-gif-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64490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308975" cy="1158875"/>
          </a:xfrm>
        </p:spPr>
      </p:pic>
      <p:pic>
        <p:nvPicPr>
          <p:cNvPr id="3074" name="Picture 2" descr="F:\конкурс Шевченко и Ветохина\Презентация кристаллы интеграция\кристалл\0_20cee_122c0d03_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19351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конкурс Шевченко и Ветохина\Презентация кристаллы интеграция\кристалл\5_6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412875"/>
            <a:ext cx="1606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F:\конкурс Шевченко и Ветохина\Презентация кристаллы интеграция\кристалл\1247781275_405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1214438"/>
            <a:ext cx="17684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:\конкурс Шевченко и Ветохина\Презентация кристаллы интеграция\кристалл\d2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437063"/>
            <a:ext cx="2214563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F:\конкурс Шевченко и Ветохина\Презентация кристаллы интеграция\кристалл\75486520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005263"/>
            <a:ext cx="2065338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:\конкурс Шевченко и Ветохина\Презентация кристаллы интеграция\кристалл\brylant-gif (1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4221163"/>
            <a:ext cx="2324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нкурс Шевченко и Ветохина\Презентация кристаллы интеграция\кристалл\химия от Григорьева\как получить кристаллы соли\1 шаг.sw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конкурс Шевченко и Ветохина\Презентация кристаллы интеграция\кристалл\химия от Григорьева\как получить кристаллы соли\2 шаг.sw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конкурс Шевченко и Ветохина\Презентация кристаллы интеграция\кристалл\химия от Григорьева\как получить кристаллы соли\3 шаг.sw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875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конкурс Шевченко и Ветохина\Презентация кристаллы интеграция\кристалл\химия от Григорьева\как получить кристаллы соли\4 шаг.sw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66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574</TotalTime>
  <Words>33</Words>
  <PresentationFormat>Экран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Алла Шевченко</cp:lastModifiedBy>
  <cp:revision>65</cp:revision>
  <dcterms:modified xsi:type="dcterms:W3CDTF">2014-07-24T08:41:48Z</dcterms:modified>
</cp:coreProperties>
</file>