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821944-027B-4024-BFD5-B677908E4B7E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DAAD0C-8136-402A-A3D0-A1A7F3F491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Физические и химические явления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296144"/>
          </a:xfrm>
        </p:spPr>
        <p:txBody>
          <a:bodyPr/>
          <a:lstStyle/>
          <a:p>
            <a:r>
              <a:rPr lang="ru-RU" dirty="0" smtClean="0"/>
              <a:t>Тест по теме  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  <p:pic>
        <p:nvPicPr>
          <p:cNvPr id="1026" name="Picture 2" descr="C:\Users\user\Downloads\i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-4323"/>
            <a:ext cx="5256584" cy="419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0839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 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10243" name="Picture 3" descr="C:\Users\user\Downloads\i (53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902" y="2276871"/>
            <a:ext cx="4520894" cy="339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\Downloads\i (3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6058" y="2276872"/>
            <a:ext cx="452690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8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Фотосинтез в растениях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Полярное сияние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9700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9</a:t>
            </a:r>
            <a:r>
              <a:rPr lang="ru-RU" dirty="0" smtClean="0"/>
              <a:t> Определите о физическом или химическом явлении идет речь?  </a:t>
            </a:r>
            <a:endParaRPr lang="ru-RU" dirty="0"/>
          </a:p>
        </p:txBody>
      </p:sp>
      <p:pic>
        <p:nvPicPr>
          <p:cNvPr id="11267" name="Picture 3" descr="C:\Users\user\Downloads\i (48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903" y="2276872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user\Downloads\i (30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5592" y="2276872"/>
            <a:ext cx="466611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Горение свечи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молния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02444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</a:rPr>
              <a:t>10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12292" name="Picture 4" descr="C:\Users\user\Downloads\1253023091_cf09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67" y="2174874"/>
            <a:ext cx="3326083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user\Downloads\i (55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5976" y="2448120"/>
            <a:ext cx="3835458" cy="386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«кипение» азота на воздухе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Таяние кубиков льда в бокале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64380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 11 </a:t>
            </a:r>
            <a:r>
              <a:rPr lang="ru-RU" dirty="0" smtClean="0"/>
              <a:t>Определите о физическом или химическом явлении идет речь?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71600" y="1340769"/>
            <a:ext cx="7412360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Диффузия твердого вещества в жидкости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C:\Users\user\Downloads\i (54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2238" y="2443163"/>
            <a:ext cx="6481762" cy="4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703686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4400" dirty="0" smtClean="0">
                <a:solidFill>
                  <a:srgbClr val="FF0000"/>
                </a:solidFill>
              </a:rPr>
              <a:t>12</a:t>
            </a:r>
            <a:r>
              <a:rPr lang="ru-RU" dirty="0" smtClean="0"/>
              <a:t>  Определите о физическом или химическом явлении идет речь?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1268761"/>
            <a:ext cx="7772400" cy="792088"/>
          </a:xfrm>
        </p:spPr>
        <p:txBody>
          <a:bodyPr>
            <a:normAutofit fontScale="85000"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Свечение жидкостей в темноте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4338" name="Picture 2" descr="C:\Users\user\Downloads\i (51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35150"/>
            <a:ext cx="6659562" cy="503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0829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2146250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Определите о физическом или химическом явлении идет речь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8147248" cy="3417243"/>
          </a:xfrm>
        </p:spPr>
        <p:txBody>
          <a:bodyPr/>
          <a:lstStyle/>
          <a:p>
            <a:r>
              <a:rPr lang="ru-RU" dirty="0" smtClean="0"/>
              <a:t>Для физического явления поставьте – </a:t>
            </a:r>
            <a:r>
              <a:rPr lang="ru-RU" sz="4400" b="1" dirty="0" smtClean="0">
                <a:solidFill>
                  <a:srgbClr val="FF0000"/>
                </a:solidFill>
              </a:rPr>
              <a:t>Ф</a:t>
            </a:r>
          </a:p>
          <a:p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Для химического явления поставьте - </a:t>
            </a:r>
            <a:r>
              <a:rPr lang="ru-RU" sz="4400" b="1" dirty="0" smtClean="0">
                <a:solidFill>
                  <a:srgbClr val="FF0000"/>
                </a:solidFill>
              </a:rPr>
              <a:t>Х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479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2051" name="Picture 3" descr="C:\Users\user\Downloads\i (37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285957"/>
            <a:ext cx="3024336" cy="458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ownloads\i (38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898" y="2780928"/>
            <a:ext cx="5228548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Текст 1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Пересыпание песка в часах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Свечение лампочки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36053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4098" name="Picture 2" descr="C:\Users\user\Downloads\i (34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205293"/>
            <a:ext cx="3240360" cy="458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ownloads\i (33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4" y="1896542"/>
            <a:ext cx="3307638" cy="496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Таяние льда на реке весной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Радуга после дождя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33710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5122" name="Picture 2" descr="C:\Users\user\Downloads\i (42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6" y="2564904"/>
            <a:ext cx="46478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ownloads\i (46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2878" y="2492896"/>
            <a:ext cx="403484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Опыт «вулкан»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Диффузия марганцовки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0607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 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6146" name="Picture 2" descr="C:\Users\user\Downloads\i (4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167885"/>
            <a:ext cx="3240360" cy="467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ownloads\i (40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6363" y="2420888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салют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Растворение сахара в воде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70640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b="1" dirty="0" smtClean="0"/>
              <a:t> </a:t>
            </a:r>
            <a:r>
              <a:rPr lang="ru-RU" sz="5300" b="1" dirty="0" smtClean="0">
                <a:solidFill>
                  <a:srgbClr val="FF0000"/>
                </a:solidFill>
              </a:rPr>
              <a:t>5</a:t>
            </a:r>
            <a:r>
              <a:rPr lang="ru-RU" sz="4400" b="1" dirty="0" smtClean="0"/>
              <a:t> </a:t>
            </a:r>
            <a:r>
              <a:rPr lang="ru-RU" dirty="0" smtClean="0"/>
              <a:t>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7170" name="Picture 2" descr="C:\Users\user\Downloads\i (43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348880"/>
            <a:ext cx="438695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ownloads\i (4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3418" y="2348880"/>
            <a:ext cx="469882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Обугливание крахмала при </a:t>
            </a:r>
            <a:r>
              <a:rPr lang="ru-RU" dirty="0" err="1" smtClean="0"/>
              <a:t>нагреварии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Почернение медного кольца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527330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Определите о физическом или химическом явлении идет речь?</a:t>
            </a:r>
            <a:endParaRPr lang="ru-RU" dirty="0"/>
          </a:p>
        </p:txBody>
      </p:sp>
      <p:pic>
        <p:nvPicPr>
          <p:cNvPr id="8194" name="Picture 2" descr="C:\Users\user\Downloads\i (50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09" y="2348879"/>
            <a:ext cx="4424883" cy="331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ownloads\i (36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2210049"/>
            <a:ext cx="4644008" cy="34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Выпрямление волос с помощью реагентов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Сход лавины в горах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1810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r>
              <a:rPr lang="ru-RU" sz="4400" dirty="0" smtClean="0"/>
              <a:t> </a:t>
            </a:r>
            <a:r>
              <a:rPr lang="ru-RU" dirty="0" smtClean="0"/>
              <a:t>Определите о физическом или химическом явлении идет речь?  </a:t>
            </a:r>
            <a:endParaRPr lang="ru-RU" dirty="0"/>
          </a:p>
        </p:txBody>
      </p:sp>
      <p:pic>
        <p:nvPicPr>
          <p:cNvPr id="9218" name="Picture 2" descr="C:\Users\user\Downloads\i (32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958" y="2276872"/>
            <a:ext cx="4022002" cy="38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user\Downloads\i (5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7558" y="2492896"/>
            <a:ext cx="4838938" cy="354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Преломление света призмой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Взаимодействие уксуса с мелом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4884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235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Физические и химические явления</vt:lpstr>
      <vt:lpstr>Определите о физическом или химическом явлении идет речь?</vt:lpstr>
      <vt:lpstr>1 Определите о физическом или химическом явлении идет речь?</vt:lpstr>
      <vt:lpstr>2  Определите о физическом или химическом явлении идет речь?</vt:lpstr>
      <vt:lpstr>  3 Определите о физическом или химическом явлении идет речь?</vt:lpstr>
      <vt:lpstr>  4 Определите о физическом или химическом явлении идет речь?</vt:lpstr>
      <vt:lpstr>  5 Определите о физическом или химическом явлении идет речь?</vt:lpstr>
      <vt:lpstr>  6 Определите о физическом или химическом явлении идет речь?</vt:lpstr>
      <vt:lpstr>  7 Определите о физическом или химическом явлении идет речь?  </vt:lpstr>
      <vt:lpstr>  8 Определите о физическом или химическом явлении идет речь?</vt:lpstr>
      <vt:lpstr>9 Определите о физическом или химическом явлении идет речь?  </vt:lpstr>
      <vt:lpstr>  10 Определите о физическом или химическом явлении идет речь?</vt:lpstr>
      <vt:lpstr>    11 Определите о физическом или химическом явлении идет речь?  </vt:lpstr>
      <vt:lpstr>   12  Определите о физическом или химическом явлении идет речь?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и химические явления</dc:title>
  <dc:creator>user</dc:creator>
  <cp:lastModifiedBy>user</cp:lastModifiedBy>
  <cp:revision>16</cp:revision>
  <dcterms:created xsi:type="dcterms:W3CDTF">2012-10-29T17:18:12Z</dcterms:created>
  <dcterms:modified xsi:type="dcterms:W3CDTF">2012-11-05T21:38:00Z</dcterms:modified>
</cp:coreProperties>
</file>