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59"/>
  </p:notesMasterIdLst>
  <p:handoutMasterIdLst>
    <p:handoutMasterId r:id="rId60"/>
  </p:handoutMasterIdLst>
  <p:sldIdLst>
    <p:sldId id="256" r:id="rId3"/>
    <p:sldId id="262" r:id="rId4"/>
    <p:sldId id="257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05" r:id="rId24"/>
    <p:sldId id="306" r:id="rId25"/>
    <p:sldId id="307" r:id="rId26"/>
    <p:sldId id="308" r:id="rId27"/>
    <p:sldId id="309" r:id="rId28"/>
    <p:sldId id="310" r:id="rId29"/>
    <p:sldId id="311" r:id="rId30"/>
    <p:sldId id="312" r:id="rId31"/>
    <p:sldId id="313" r:id="rId32"/>
    <p:sldId id="314" r:id="rId33"/>
    <p:sldId id="315" r:id="rId34"/>
    <p:sldId id="316" r:id="rId35"/>
    <p:sldId id="317" r:id="rId36"/>
    <p:sldId id="318" r:id="rId37"/>
    <p:sldId id="319" r:id="rId38"/>
    <p:sldId id="320" r:id="rId39"/>
    <p:sldId id="321" r:id="rId40"/>
    <p:sldId id="322" r:id="rId41"/>
    <p:sldId id="323" r:id="rId42"/>
    <p:sldId id="324" r:id="rId43"/>
    <p:sldId id="325" r:id="rId44"/>
    <p:sldId id="326" r:id="rId45"/>
    <p:sldId id="327" r:id="rId46"/>
    <p:sldId id="328" r:id="rId47"/>
    <p:sldId id="329" r:id="rId48"/>
    <p:sldId id="330" r:id="rId49"/>
    <p:sldId id="331" r:id="rId50"/>
    <p:sldId id="332" r:id="rId51"/>
    <p:sldId id="333" r:id="rId52"/>
    <p:sldId id="334" r:id="rId53"/>
    <p:sldId id="335" r:id="rId54"/>
    <p:sldId id="336" r:id="rId55"/>
    <p:sldId id="337" r:id="rId56"/>
    <p:sldId id="338" r:id="rId57"/>
    <p:sldId id="339" r:id="rId5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721" autoAdjust="0"/>
  </p:normalViewPr>
  <p:slideViewPr>
    <p:cSldViewPr snapToGrid="0" showGuides="1">
      <p:cViewPr varScale="1">
        <p:scale>
          <a:sx n="72" d="100"/>
          <a:sy n="72" d="100"/>
        </p:scale>
        <p:origin x="-234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5" d="100"/>
          <a:sy n="85" d="100"/>
        </p:scale>
        <p:origin x="157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5" Type="http://schemas.openxmlformats.org/officeDocument/2006/relationships/slide" Target="slides/slide3.xml"/><Relationship Id="rId61" Type="http://schemas.openxmlformats.org/officeDocument/2006/relationships/presProps" Target="presProps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7117E-D58A-422A-A81B-362E9F2EA265}" type="datetimeFigureOut">
              <a:rPr lang="ru-RU" smtClean="0"/>
              <a:t>30.04.2014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38575-B761-4121-A7E4-457BB626566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39646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52672-2D72-42C2-B0B5-4CADDCB794C9}" type="datetimeFigureOut">
              <a:rPr lang="ru-RU" noProof="0" smtClean="0"/>
              <a:t>30.04.2014</a:t>
            </a:fld>
            <a:endParaRPr lang="ru-RU" noProof="0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dirty="0" smtClean="0"/>
              <a:t>Образец текста</a:t>
            </a:r>
          </a:p>
          <a:p>
            <a:pPr lvl="1"/>
            <a:r>
              <a:rPr lang="ru-RU" noProof="0" dirty="0" smtClean="0"/>
              <a:t>Второй уровень</a:t>
            </a:r>
          </a:p>
          <a:p>
            <a:pPr lvl="2"/>
            <a:r>
              <a:rPr lang="ru-RU" noProof="0" dirty="0" smtClean="0"/>
              <a:t>Третий уровень</a:t>
            </a:r>
          </a:p>
          <a:p>
            <a:pPr lvl="3"/>
            <a:r>
              <a:rPr lang="ru-RU" noProof="0" dirty="0" smtClean="0"/>
              <a:t>Четвертый уровень</a:t>
            </a:r>
          </a:p>
          <a:p>
            <a:pPr lvl="4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4BA502-DDEA-4552-B72A-9C62FF6620C8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152134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Настольная игр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7"/>
          <p:cNvSpPr>
            <a:spLocks noGrp="1"/>
          </p:cNvSpPr>
          <p:nvPr>
            <p:ph type="body" sz="quarter" idx="13" hasCustomPrompt="1"/>
          </p:nvPr>
        </p:nvSpPr>
        <p:spPr>
          <a:xfrm>
            <a:off x="332703" y="357393"/>
            <a:ext cx="2099258" cy="914400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sz="2400" b="0" i="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Категория</a:t>
            </a:r>
            <a:r>
              <a:rPr lang="ru-RU" noProof="0" dirty="0" smtClean="0"/>
              <a:t> 1</a:t>
            </a:r>
            <a:endParaRPr lang="ru-RU" noProof="0" dirty="0"/>
          </a:p>
        </p:txBody>
      </p:sp>
      <p:sp>
        <p:nvSpPr>
          <p:cNvPr id="40" name="Текст 7"/>
          <p:cNvSpPr>
            <a:spLocks noGrp="1"/>
          </p:cNvSpPr>
          <p:nvPr>
            <p:ph type="body" sz="quarter" idx="18" hasCustomPrompt="1"/>
          </p:nvPr>
        </p:nvSpPr>
        <p:spPr>
          <a:xfrm>
            <a:off x="332703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noProof="0" dirty="0" smtClean="0"/>
              <a:t>пункт</a:t>
            </a:r>
          </a:p>
        </p:txBody>
      </p:sp>
      <p:sp>
        <p:nvSpPr>
          <p:cNvPr id="45" name="Текст 7"/>
          <p:cNvSpPr>
            <a:spLocks noGrp="1"/>
          </p:cNvSpPr>
          <p:nvPr>
            <p:ph type="body" sz="quarter" idx="23" hasCustomPrompt="1"/>
          </p:nvPr>
        </p:nvSpPr>
        <p:spPr>
          <a:xfrm>
            <a:off x="332703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50" name="Текст 7"/>
          <p:cNvSpPr>
            <a:spLocks noGrp="1"/>
          </p:cNvSpPr>
          <p:nvPr>
            <p:ph type="body" sz="quarter" idx="28" hasCustomPrompt="1"/>
          </p:nvPr>
        </p:nvSpPr>
        <p:spPr>
          <a:xfrm>
            <a:off x="332703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55" name="Текст 7"/>
          <p:cNvSpPr>
            <a:spLocks noGrp="1"/>
          </p:cNvSpPr>
          <p:nvPr>
            <p:ph type="body" sz="quarter" idx="33" hasCustomPrompt="1"/>
          </p:nvPr>
        </p:nvSpPr>
        <p:spPr>
          <a:xfrm>
            <a:off x="332703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60" name="Текст 7"/>
          <p:cNvSpPr>
            <a:spLocks noGrp="1"/>
          </p:cNvSpPr>
          <p:nvPr>
            <p:ph type="body" sz="quarter" idx="38" hasCustomPrompt="1"/>
          </p:nvPr>
        </p:nvSpPr>
        <p:spPr>
          <a:xfrm>
            <a:off x="332703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36" name="Текст 7"/>
          <p:cNvSpPr>
            <a:spLocks noGrp="1"/>
          </p:cNvSpPr>
          <p:nvPr>
            <p:ph type="body" sz="quarter" idx="14" hasCustomPrompt="1"/>
          </p:nvPr>
        </p:nvSpPr>
        <p:spPr>
          <a:xfrm>
            <a:off x="2689537" y="357393"/>
            <a:ext cx="2099258" cy="914400"/>
          </a:xfr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sz="2400" b="0" i="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Категория</a:t>
            </a:r>
            <a:r>
              <a:rPr lang="ru-RU" noProof="0" dirty="0" smtClean="0"/>
              <a:t> 2</a:t>
            </a:r>
            <a:endParaRPr lang="ru-RU" noProof="0" dirty="0"/>
          </a:p>
        </p:txBody>
      </p:sp>
      <p:sp>
        <p:nvSpPr>
          <p:cNvPr id="41" name="Текст 7"/>
          <p:cNvSpPr>
            <a:spLocks noGrp="1"/>
          </p:cNvSpPr>
          <p:nvPr>
            <p:ph type="body" sz="quarter" idx="19" hasCustomPrompt="1"/>
          </p:nvPr>
        </p:nvSpPr>
        <p:spPr>
          <a:xfrm>
            <a:off x="2689537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46" name="Текст 7"/>
          <p:cNvSpPr>
            <a:spLocks noGrp="1"/>
          </p:cNvSpPr>
          <p:nvPr>
            <p:ph type="body" sz="quarter" idx="24" hasCustomPrompt="1"/>
          </p:nvPr>
        </p:nvSpPr>
        <p:spPr>
          <a:xfrm>
            <a:off x="2689537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51" name="Текст 7"/>
          <p:cNvSpPr>
            <a:spLocks noGrp="1"/>
          </p:cNvSpPr>
          <p:nvPr>
            <p:ph type="body" sz="quarter" idx="29" hasCustomPrompt="1"/>
          </p:nvPr>
        </p:nvSpPr>
        <p:spPr>
          <a:xfrm>
            <a:off x="2689537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56" name="Текст 7"/>
          <p:cNvSpPr>
            <a:spLocks noGrp="1"/>
          </p:cNvSpPr>
          <p:nvPr>
            <p:ph type="body" sz="quarter" idx="34" hasCustomPrompt="1"/>
          </p:nvPr>
        </p:nvSpPr>
        <p:spPr>
          <a:xfrm>
            <a:off x="2689537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61" name="Текст 7"/>
          <p:cNvSpPr>
            <a:spLocks noGrp="1"/>
          </p:cNvSpPr>
          <p:nvPr>
            <p:ph type="body" sz="quarter" idx="39" hasCustomPrompt="1"/>
          </p:nvPr>
        </p:nvSpPr>
        <p:spPr>
          <a:xfrm>
            <a:off x="2689537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37" name="Текст 7"/>
          <p:cNvSpPr>
            <a:spLocks noGrp="1"/>
          </p:cNvSpPr>
          <p:nvPr>
            <p:ph type="body" sz="quarter" idx="15" hasCustomPrompt="1"/>
          </p:nvPr>
        </p:nvSpPr>
        <p:spPr>
          <a:xfrm>
            <a:off x="5046371" y="357393"/>
            <a:ext cx="2099258" cy="914400"/>
          </a:xfr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sz="2400" b="0" i="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Категория </a:t>
            </a:r>
            <a:r>
              <a:rPr lang="ru-RU" noProof="0" dirty="0" smtClean="0"/>
              <a:t>3</a:t>
            </a:r>
            <a:endParaRPr lang="ru-RU" noProof="0" dirty="0"/>
          </a:p>
        </p:txBody>
      </p:sp>
      <p:sp>
        <p:nvSpPr>
          <p:cNvPr id="42" name="Текст 7"/>
          <p:cNvSpPr>
            <a:spLocks noGrp="1"/>
          </p:cNvSpPr>
          <p:nvPr>
            <p:ph type="body" sz="quarter" idx="20" hasCustomPrompt="1"/>
          </p:nvPr>
        </p:nvSpPr>
        <p:spPr>
          <a:xfrm>
            <a:off x="5046371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47" name="Текст 7"/>
          <p:cNvSpPr>
            <a:spLocks noGrp="1"/>
          </p:cNvSpPr>
          <p:nvPr>
            <p:ph type="body" sz="quarter" idx="25" hasCustomPrompt="1"/>
          </p:nvPr>
        </p:nvSpPr>
        <p:spPr>
          <a:xfrm>
            <a:off x="5046371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52" name="Текст 7"/>
          <p:cNvSpPr>
            <a:spLocks noGrp="1"/>
          </p:cNvSpPr>
          <p:nvPr>
            <p:ph type="body" sz="quarter" idx="30" hasCustomPrompt="1"/>
          </p:nvPr>
        </p:nvSpPr>
        <p:spPr>
          <a:xfrm>
            <a:off x="5046371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57" name="Текст 7"/>
          <p:cNvSpPr>
            <a:spLocks noGrp="1"/>
          </p:cNvSpPr>
          <p:nvPr>
            <p:ph type="body" sz="quarter" idx="35" hasCustomPrompt="1"/>
          </p:nvPr>
        </p:nvSpPr>
        <p:spPr>
          <a:xfrm>
            <a:off x="5046371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62" name="Текст 7"/>
          <p:cNvSpPr>
            <a:spLocks noGrp="1"/>
          </p:cNvSpPr>
          <p:nvPr>
            <p:ph type="body" sz="quarter" idx="40" hasCustomPrompt="1"/>
          </p:nvPr>
        </p:nvSpPr>
        <p:spPr>
          <a:xfrm>
            <a:off x="5046371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38" name="Текст 7"/>
          <p:cNvSpPr>
            <a:spLocks noGrp="1"/>
          </p:cNvSpPr>
          <p:nvPr>
            <p:ph type="body" sz="quarter" idx="16" hasCustomPrompt="1"/>
          </p:nvPr>
        </p:nvSpPr>
        <p:spPr>
          <a:xfrm>
            <a:off x="7403205" y="357393"/>
            <a:ext cx="2099258" cy="914400"/>
          </a:xfrm>
          <a:solidFill>
            <a:schemeClr val="accent4"/>
          </a:solidFill>
          <a:ln>
            <a:solidFill>
              <a:schemeClr val="accent4"/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sz="2400" b="0" i="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Категория</a:t>
            </a:r>
            <a:r>
              <a:rPr lang="ru-RU" noProof="0" dirty="0" smtClean="0"/>
              <a:t> 4</a:t>
            </a:r>
            <a:endParaRPr lang="ru-RU" noProof="0" dirty="0"/>
          </a:p>
        </p:txBody>
      </p:sp>
      <p:sp>
        <p:nvSpPr>
          <p:cNvPr id="43" name="Текст 7"/>
          <p:cNvSpPr>
            <a:spLocks noGrp="1"/>
          </p:cNvSpPr>
          <p:nvPr>
            <p:ph type="body" sz="quarter" idx="21" hasCustomPrompt="1"/>
          </p:nvPr>
        </p:nvSpPr>
        <p:spPr>
          <a:xfrm>
            <a:off x="7403205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48" name="Текст 7"/>
          <p:cNvSpPr>
            <a:spLocks noGrp="1"/>
          </p:cNvSpPr>
          <p:nvPr>
            <p:ph type="body" sz="quarter" idx="26" hasCustomPrompt="1"/>
          </p:nvPr>
        </p:nvSpPr>
        <p:spPr>
          <a:xfrm>
            <a:off x="7403205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53" name="Текст 7"/>
          <p:cNvSpPr>
            <a:spLocks noGrp="1"/>
          </p:cNvSpPr>
          <p:nvPr>
            <p:ph type="body" sz="quarter" idx="31" hasCustomPrompt="1"/>
          </p:nvPr>
        </p:nvSpPr>
        <p:spPr>
          <a:xfrm>
            <a:off x="7403205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58" name="Текст 7"/>
          <p:cNvSpPr>
            <a:spLocks noGrp="1"/>
          </p:cNvSpPr>
          <p:nvPr>
            <p:ph type="body" sz="quarter" idx="36" hasCustomPrompt="1"/>
          </p:nvPr>
        </p:nvSpPr>
        <p:spPr>
          <a:xfrm>
            <a:off x="7403205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63" name="Текст 7"/>
          <p:cNvSpPr>
            <a:spLocks noGrp="1"/>
          </p:cNvSpPr>
          <p:nvPr>
            <p:ph type="body" sz="quarter" idx="41" hasCustomPrompt="1"/>
          </p:nvPr>
        </p:nvSpPr>
        <p:spPr>
          <a:xfrm>
            <a:off x="7403205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39" name="Текст 7"/>
          <p:cNvSpPr>
            <a:spLocks noGrp="1"/>
          </p:cNvSpPr>
          <p:nvPr>
            <p:ph type="body" sz="quarter" idx="17" hasCustomPrompt="1"/>
          </p:nvPr>
        </p:nvSpPr>
        <p:spPr>
          <a:xfrm>
            <a:off x="9760039" y="357393"/>
            <a:ext cx="2099258" cy="914400"/>
          </a:xfrm>
          <a:solidFill>
            <a:schemeClr val="accent5"/>
          </a:solidFill>
          <a:ln>
            <a:solidFill>
              <a:schemeClr val="accent5"/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sz="2400" b="0" i="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Категория</a:t>
            </a:r>
            <a:r>
              <a:rPr lang="ru-RU" noProof="0" dirty="0" smtClean="0"/>
              <a:t> 5</a:t>
            </a:r>
            <a:endParaRPr lang="ru-RU" noProof="0" dirty="0"/>
          </a:p>
        </p:txBody>
      </p:sp>
      <p:sp>
        <p:nvSpPr>
          <p:cNvPr id="44" name="Текст 7"/>
          <p:cNvSpPr>
            <a:spLocks noGrp="1"/>
          </p:cNvSpPr>
          <p:nvPr>
            <p:ph type="body" sz="quarter" idx="22" hasCustomPrompt="1"/>
          </p:nvPr>
        </p:nvSpPr>
        <p:spPr>
          <a:xfrm>
            <a:off x="9760039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49" name="Текст 7"/>
          <p:cNvSpPr>
            <a:spLocks noGrp="1"/>
          </p:cNvSpPr>
          <p:nvPr>
            <p:ph type="body" sz="quarter" idx="27" hasCustomPrompt="1"/>
          </p:nvPr>
        </p:nvSpPr>
        <p:spPr>
          <a:xfrm>
            <a:off x="9760039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54" name="Текст 7"/>
          <p:cNvSpPr>
            <a:spLocks noGrp="1"/>
          </p:cNvSpPr>
          <p:nvPr>
            <p:ph type="body" sz="quarter" idx="32" hasCustomPrompt="1"/>
          </p:nvPr>
        </p:nvSpPr>
        <p:spPr>
          <a:xfrm>
            <a:off x="9760039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59" name="Текст 7"/>
          <p:cNvSpPr>
            <a:spLocks noGrp="1"/>
          </p:cNvSpPr>
          <p:nvPr>
            <p:ph type="body" sz="quarter" idx="37" hasCustomPrompt="1"/>
          </p:nvPr>
        </p:nvSpPr>
        <p:spPr>
          <a:xfrm>
            <a:off x="9760039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64" name="Текст 7"/>
          <p:cNvSpPr>
            <a:spLocks noGrp="1"/>
          </p:cNvSpPr>
          <p:nvPr>
            <p:ph type="body" sz="quarter" idx="42" hasCustomPrompt="1"/>
          </p:nvPr>
        </p:nvSpPr>
        <p:spPr>
          <a:xfrm>
            <a:off x="9760039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33" name="Инструкции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 defTabSz="914400">
              <a:spcBef>
                <a:spcPts val="1200"/>
              </a:spcBef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 данной игровой панели можно ввести собственные категории и значения в баллах.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Введите вопросы и ответы в предоставленных слайдах.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 режиме слайд-шоу нажмите поле с числовым значением для перехода к соответствующему вопросу,</a:t>
            </a:r>
            <a:r>
              <a:rPr lang="ru-RU" sz="1600" b="0" i="0" baseline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 а затем </a:t>
            </a: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нажмите еще раз</a:t>
            </a:r>
            <a:r>
              <a:rPr lang="ru-RU" sz="1600" b="0" i="0" baseline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 для перехода на слайд ответа</a:t>
            </a: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. 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Нажмите левый треугольник для возвращения на данный слайд игровой панели. </a:t>
            </a:r>
            <a:endParaRPr lang="ru-RU" sz="1600" b="0" i="0" noProof="0" dirty="0">
              <a:solidFill>
                <a:srgbClr val="7F7F7F"/>
              </a:solidFill>
              <a:latin typeface="Calibri Light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0760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атегория 3: ответ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В"/>
          <p:cNvSpPr txBox="1"/>
          <p:nvPr userDrawn="1"/>
        </p:nvSpPr>
        <p:spPr>
          <a:xfrm rot="16200000">
            <a:off x="-2011120" y="1813076"/>
            <a:ext cx="5749803" cy="212365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 defTabSz="914400">
              <a:buNone/>
            </a:pPr>
            <a:r>
              <a:rPr lang="ru-RU" sz="13800" b="0" i="0" noProof="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orbel"/>
                <a:ea typeface="+mn-ea"/>
                <a:cs typeface="Arial"/>
              </a:rPr>
              <a:t>Ответ</a:t>
            </a:r>
            <a:endParaRPr lang="ru-RU" sz="13800" b="0" i="0" noProof="0" dirty="0">
              <a:solidFill>
                <a:schemeClr val="bg1">
                  <a:lumMod val="85000"/>
                  <a:lumOff val="15000"/>
                </a:schemeClr>
              </a:solidFill>
              <a:latin typeface="Corbel"/>
              <a:ea typeface="+mn-ea"/>
              <a:cs typeface="Arial"/>
            </a:endParaRPr>
          </a:p>
        </p:txBody>
      </p:sp>
      <p:sp>
        <p:nvSpPr>
          <p:cNvPr id="8" name="Вопрос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Введите ответ.</a:t>
            </a:r>
            <a:endParaRPr lang="ru-RU" noProof="0" dirty="0"/>
          </a:p>
        </p:txBody>
      </p:sp>
      <p:sp>
        <p:nvSpPr>
          <p:cNvPr id="2" name="Прямоугольник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пункт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4" y="5900385"/>
            <a:ext cx="2852388" cy="781394"/>
          </a:xfrm>
        </p:spPr>
        <p:txBody>
          <a:bodyPr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err="1" smtClean="0"/>
              <a:t>пункт</a:t>
            </a:r>
            <a:endParaRPr lang="ru-RU" noProof="0" dirty="0"/>
          </a:p>
        </p:txBody>
      </p:sp>
      <p:sp>
        <p:nvSpPr>
          <p:cNvPr id="10" name="Назад к игре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Инструкции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 defTabSz="914400">
              <a:spcBef>
                <a:spcPts val="1200"/>
              </a:spcBef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Введите вместо заполнителей вопросы и ответы. В нижней части можно добавить для каждого вопроса значение в баллах для справки.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 режиме слайд-шоу нажмите значок треугольника, чтобы вернуться к слайду игровой панели. </a:t>
            </a:r>
            <a:endParaRPr lang="ru-RU" sz="1600" b="0" i="0" noProof="0" dirty="0">
              <a:solidFill>
                <a:srgbClr val="7F7F7F"/>
              </a:solidFill>
              <a:latin typeface="Calibri Light"/>
              <a:ea typeface="+mn-ea"/>
              <a:cs typeface="Calibri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 hasCustomPrompt="1"/>
          </p:nvPr>
        </p:nvSpPr>
        <p:spPr>
          <a:xfrm>
            <a:off x="1001068" y="5894272"/>
            <a:ext cx="7969542" cy="781394"/>
          </a:xfrm>
        </p:spPr>
        <p:txBody>
          <a:bodyPr/>
          <a:lstStyle>
            <a:lvl1pPr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r>
              <a:rPr lang="ru-RU" noProof="0" dirty="0" smtClean="0"/>
              <a:t>Категория 3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721660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атегория 4: разделитель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 bwMode="invGray">
          <a:xfrm>
            <a:off x="0" y="3372365"/>
            <a:ext cx="12192000" cy="18748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>
          <a:xfrm>
            <a:off x="1133588" y="3522944"/>
            <a:ext cx="10828224" cy="1583628"/>
          </a:xfrm>
        </p:spPr>
        <p:txBody>
          <a:bodyPr>
            <a:normAutofit/>
          </a:bodyPr>
          <a:lstStyle>
            <a:lvl1pPr>
              <a:defRPr sz="5400" baseline="0">
                <a:solidFill>
                  <a:schemeClr val="tx1"/>
                </a:solidFill>
              </a:defRPr>
            </a:lvl1pPr>
          </a:lstStyle>
          <a:p>
            <a:r>
              <a:rPr lang="ru-RU" noProof="0" dirty="0" smtClean="0"/>
              <a:t>Категория </a:t>
            </a:r>
            <a:r>
              <a:rPr lang="en-US" noProof="0" dirty="0" smtClean="0"/>
              <a:t>4</a:t>
            </a:r>
            <a:r>
              <a:rPr lang="ru-RU" noProof="0" dirty="0" smtClean="0"/>
              <a:t>: разделительный слайд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730655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атегория 4: вопрос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В"/>
          <p:cNvSpPr txBox="1"/>
          <p:nvPr userDrawn="1"/>
        </p:nvSpPr>
        <p:spPr>
          <a:xfrm rot="16200000">
            <a:off x="-2011120" y="1990047"/>
            <a:ext cx="5749803" cy="176971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 defTabSz="914400">
              <a:buNone/>
            </a:pPr>
            <a:r>
              <a:rPr lang="ru-RU" sz="11500" b="0" i="0" noProof="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orbel"/>
                <a:ea typeface="+mn-ea"/>
                <a:cs typeface="Arial"/>
              </a:rPr>
              <a:t>Вопрос</a:t>
            </a:r>
            <a:endParaRPr lang="ru-RU" sz="11500" b="0" i="0" noProof="0" dirty="0">
              <a:solidFill>
                <a:schemeClr val="bg1">
                  <a:lumMod val="85000"/>
                  <a:lumOff val="15000"/>
                </a:schemeClr>
              </a:solidFill>
              <a:latin typeface="Corbel"/>
              <a:ea typeface="+mn-ea"/>
              <a:cs typeface="Arial"/>
            </a:endParaRPr>
          </a:p>
        </p:txBody>
      </p:sp>
      <p:sp>
        <p:nvSpPr>
          <p:cNvPr id="8" name="Вопрос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Введите вопрос здесь.</a:t>
            </a:r>
          </a:p>
        </p:txBody>
      </p:sp>
      <p:sp>
        <p:nvSpPr>
          <p:cNvPr id="2" name="Прямоугольник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пункт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5" y="5900384"/>
            <a:ext cx="1897666" cy="781394"/>
          </a:xfrm>
        </p:spPr>
        <p:txBody>
          <a:bodyPr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err="1" smtClean="0"/>
              <a:t>пункт</a:t>
            </a:r>
            <a:endParaRPr lang="ru-RU" noProof="0" dirty="0"/>
          </a:p>
        </p:txBody>
      </p:sp>
      <p:sp>
        <p:nvSpPr>
          <p:cNvPr id="10" name="Назад к игре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Инструкции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 defTabSz="914400">
              <a:spcBef>
                <a:spcPts val="1200"/>
              </a:spcBef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Введите вместо заполнителей вопросы и ответы. В нижней части можно добавить для каждого вопроса значение в баллах для справки.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 режиме слайд-шоу нажмите значок треугольника, чтобы вернуться к слайду игровой панели. </a:t>
            </a:r>
            <a:endParaRPr lang="ru-RU" sz="1600" b="0" i="0" noProof="0" dirty="0">
              <a:solidFill>
                <a:srgbClr val="7F7F7F"/>
              </a:solidFill>
              <a:latin typeface="Calibri Light"/>
              <a:ea typeface="+mn-ea"/>
              <a:cs typeface="Calibri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 hasCustomPrompt="1"/>
          </p:nvPr>
        </p:nvSpPr>
        <p:spPr>
          <a:xfrm>
            <a:off x="1001068" y="5902293"/>
            <a:ext cx="7969542" cy="781394"/>
          </a:xfrm>
        </p:spPr>
        <p:txBody>
          <a:bodyPr/>
          <a:lstStyle>
            <a:lvl1pPr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r>
              <a:rPr lang="ru-RU" noProof="0" dirty="0" smtClean="0"/>
              <a:t>Категория 4</a:t>
            </a:r>
            <a:endParaRPr lang="ru-RU" noProof="0" dirty="0"/>
          </a:p>
        </p:txBody>
      </p:sp>
      <p:sp>
        <p:nvSpPr>
          <p:cNvPr id="12" name="Назад к игре">
            <a:hlinkClick r:id="" action="ppaction://hlinkshowjump?jump=nextslide"/>
          </p:cNvPr>
          <p:cNvSpPr/>
          <p:nvPr userDrawn="1"/>
        </p:nvSpPr>
        <p:spPr bwMode="invGray">
          <a:xfrm rot="5400000" flipH="1">
            <a:off x="11220383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610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атегория 4: ответ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В"/>
          <p:cNvSpPr txBox="1"/>
          <p:nvPr userDrawn="1"/>
        </p:nvSpPr>
        <p:spPr>
          <a:xfrm rot="16200000">
            <a:off x="-2011120" y="1813076"/>
            <a:ext cx="5749803" cy="212365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 defTabSz="914400">
              <a:buNone/>
            </a:pPr>
            <a:r>
              <a:rPr lang="ru-RU" sz="13800" b="0" i="0" noProof="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orbel"/>
                <a:ea typeface="+mn-ea"/>
                <a:cs typeface="Arial"/>
              </a:rPr>
              <a:t>Ответ</a:t>
            </a:r>
            <a:endParaRPr lang="ru-RU" sz="13800" b="0" i="0" noProof="0" dirty="0">
              <a:solidFill>
                <a:schemeClr val="bg1">
                  <a:lumMod val="85000"/>
                  <a:lumOff val="15000"/>
                </a:schemeClr>
              </a:solidFill>
              <a:latin typeface="Corbel"/>
              <a:ea typeface="+mn-ea"/>
              <a:cs typeface="Arial"/>
            </a:endParaRPr>
          </a:p>
        </p:txBody>
      </p:sp>
      <p:sp>
        <p:nvSpPr>
          <p:cNvPr id="8" name="Вопрос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Введите ответ.</a:t>
            </a:r>
            <a:endParaRPr lang="ru-RU" noProof="0" dirty="0"/>
          </a:p>
        </p:txBody>
      </p:sp>
      <p:sp>
        <p:nvSpPr>
          <p:cNvPr id="2" name="Прямоугольник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пункт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4" y="5900385"/>
            <a:ext cx="2852388" cy="781394"/>
          </a:xfrm>
        </p:spPr>
        <p:txBody>
          <a:bodyPr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err="1" smtClean="0"/>
              <a:t>пункт</a:t>
            </a:r>
            <a:endParaRPr lang="ru-RU" noProof="0" dirty="0"/>
          </a:p>
        </p:txBody>
      </p:sp>
      <p:sp>
        <p:nvSpPr>
          <p:cNvPr id="10" name="Назад к игре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Инструкции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 defTabSz="914400">
              <a:spcBef>
                <a:spcPts val="1200"/>
              </a:spcBef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Введите вместо заполнителей вопросы и ответы. В нижней части можно добавить для каждого вопроса значение в баллах для справки.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 режиме слайд-шоу нажмите значок треугольника, чтобы вернуться к слайду игровой панели. </a:t>
            </a:r>
            <a:endParaRPr lang="ru-RU" sz="1600" b="0" i="0" noProof="0" dirty="0">
              <a:solidFill>
                <a:srgbClr val="7F7F7F"/>
              </a:solidFill>
              <a:latin typeface="Calibri Light"/>
              <a:ea typeface="+mn-ea"/>
              <a:cs typeface="Calibri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>
          <a:xfrm>
            <a:off x="1001068" y="5905185"/>
            <a:ext cx="7969542" cy="781394"/>
          </a:xfrm>
        </p:spPr>
        <p:txBody>
          <a:bodyPr/>
          <a:lstStyle>
            <a:lvl1pPr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r>
              <a:rPr lang="ru-RU" noProof="0" dirty="0" smtClean="0"/>
              <a:t>Категория 4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960869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атегория 5: разделитель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 bwMode="invGray">
          <a:xfrm>
            <a:off x="0" y="3372365"/>
            <a:ext cx="12192000" cy="187488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>
          <a:xfrm>
            <a:off x="1133588" y="3522944"/>
            <a:ext cx="10828224" cy="1583628"/>
          </a:xfrm>
        </p:spPr>
        <p:txBody>
          <a:bodyPr>
            <a:normAutofit/>
          </a:bodyPr>
          <a:lstStyle>
            <a:lvl1pPr>
              <a:defRPr sz="5400" baseline="0">
                <a:solidFill>
                  <a:schemeClr val="tx1"/>
                </a:solidFill>
              </a:defRPr>
            </a:lvl1pPr>
          </a:lstStyle>
          <a:p>
            <a:r>
              <a:rPr lang="ru-RU" noProof="0" dirty="0" smtClean="0"/>
              <a:t>Категория </a:t>
            </a:r>
            <a:r>
              <a:rPr lang="en-US" noProof="0" dirty="0" smtClean="0"/>
              <a:t>5</a:t>
            </a:r>
            <a:r>
              <a:rPr lang="ru-RU" noProof="0" dirty="0" smtClean="0"/>
              <a:t>: разделительный слайд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971966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атегория 5: вопросы">
    <p:bg>
      <p:bgPr>
        <a:solidFill>
          <a:schemeClr val="bg2">
            <a:alpha val="9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В"/>
          <p:cNvSpPr txBox="1"/>
          <p:nvPr userDrawn="1"/>
        </p:nvSpPr>
        <p:spPr>
          <a:xfrm rot="16200000">
            <a:off x="-2011120" y="1990047"/>
            <a:ext cx="5749803" cy="176971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 defTabSz="914400">
              <a:buNone/>
            </a:pPr>
            <a:r>
              <a:rPr lang="ru-RU" sz="11500" b="0" i="0" noProof="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orbel"/>
                <a:ea typeface="+mn-ea"/>
                <a:cs typeface="Arial"/>
              </a:rPr>
              <a:t>Вопрос</a:t>
            </a:r>
            <a:endParaRPr lang="ru-RU" sz="11500" b="0" i="0" noProof="0" dirty="0">
              <a:solidFill>
                <a:schemeClr val="bg1">
                  <a:lumMod val="85000"/>
                  <a:lumOff val="15000"/>
                </a:schemeClr>
              </a:solidFill>
              <a:latin typeface="Corbel"/>
              <a:ea typeface="+mn-ea"/>
              <a:cs typeface="Arial"/>
            </a:endParaRPr>
          </a:p>
        </p:txBody>
      </p:sp>
      <p:sp>
        <p:nvSpPr>
          <p:cNvPr id="8" name="Вопрос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Введите вопрос здесь.</a:t>
            </a:r>
          </a:p>
        </p:txBody>
      </p:sp>
      <p:sp>
        <p:nvSpPr>
          <p:cNvPr id="2" name="Прямоугольник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пункт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5" y="5900384"/>
            <a:ext cx="1897666" cy="781394"/>
          </a:xfrm>
        </p:spPr>
        <p:txBody>
          <a:bodyPr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10" name="Назад к игре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Инструкции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 defTabSz="914400">
              <a:spcBef>
                <a:spcPts val="1200"/>
              </a:spcBef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Введите вместо заполнителей вопросы и ответы. В нижней части можно добавить для каждого вопроса значение в баллах для справки.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 режиме слайд-шоу нажмите значок треугольника, чтобы вернуться к слайду игровой панели. </a:t>
            </a:r>
            <a:endParaRPr lang="ru-RU" sz="1600" b="0" i="0" noProof="0" dirty="0">
              <a:solidFill>
                <a:srgbClr val="7F7F7F"/>
              </a:solidFill>
              <a:latin typeface="Calibri Light"/>
              <a:ea typeface="+mn-ea"/>
              <a:cs typeface="Calibri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 hasCustomPrompt="1"/>
          </p:nvPr>
        </p:nvSpPr>
        <p:spPr>
          <a:xfrm>
            <a:off x="1001068" y="5894272"/>
            <a:ext cx="7969542" cy="781394"/>
          </a:xfrm>
        </p:spPr>
        <p:txBody>
          <a:bodyPr/>
          <a:lstStyle>
            <a:lvl1pPr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r>
              <a:rPr lang="ru-RU" noProof="0" dirty="0" smtClean="0"/>
              <a:t>Категория 5</a:t>
            </a:r>
            <a:endParaRPr lang="ru-RU" noProof="0" dirty="0"/>
          </a:p>
        </p:txBody>
      </p:sp>
      <p:sp>
        <p:nvSpPr>
          <p:cNvPr id="12" name="Назад к игре">
            <a:hlinkClick r:id="" action="ppaction://hlinkshowjump?jump=nextslide"/>
          </p:cNvPr>
          <p:cNvSpPr/>
          <p:nvPr userDrawn="1"/>
        </p:nvSpPr>
        <p:spPr bwMode="invGray">
          <a:xfrm rot="5400000" flipH="1">
            <a:off x="11220383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40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атегория 5: ответ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В"/>
          <p:cNvSpPr txBox="1"/>
          <p:nvPr userDrawn="1"/>
        </p:nvSpPr>
        <p:spPr>
          <a:xfrm rot="16200000">
            <a:off x="-2011120" y="1813076"/>
            <a:ext cx="5749803" cy="212365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 defTabSz="914400">
              <a:buNone/>
            </a:pPr>
            <a:r>
              <a:rPr lang="ru-RU" sz="13800" b="0" i="0" noProof="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orbel"/>
                <a:ea typeface="+mn-ea"/>
                <a:cs typeface="Arial"/>
              </a:rPr>
              <a:t>Ответ</a:t>
            </a:r>
            <a:endParaRPr lang="ru-RU" sz="13800" b="0" i="0" noProof="0" dirty="0">
              <a:solidFill>
                <a:schemeClr val="bg1">
                  <a:lumMod val="85000"/>
                  <a:lumOff val="15000"/>
                </a:schemeClr>
              </a:solidFill>
              <a:latin typeface="Corbel"/>
              <a:ea typeface="+mn-ea"/>
              <a:cs typeface="Arial"/>
            </a:endParaRPr>
          </a:p>
        </p:txBody>
      </p:sp>
      <p:sp>
        <p:nvSpPr>
          <p:cNvPr id="8" name="Вопрос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Введите ответ.</a:t>
            </a:r>
            <a:endParaRPr lang="ru-RU" noProof="0" dirty="0"/>
          </a:p>
        </p:txBody>
      </p:sp>
      <p:sp>
        <p:nvSpPr>
          <p:cNvPr id="2" name="Прямоугольник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пункт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4" y="5900385"/>
            <a:ext cx="2852388" cy="781394"/>
          </a:xfrm>
        </p:spPr>
        <p:txBody>
          <a:bodyPr anchor="ctr">
            <a:noAutofit/>
          </a:bodyPr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noProof="0" dirty="0" smtClean="0"/>
              <a:t>пункт</a:t>
            </a:r>
          </a:p>
        </p:txBody>
      </p:sp>
      <p:sp>
        <p:nvSpPr>
          <p:cNvPr id="10" name="Назад к игре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Инструкции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 defTabSz="914400">
              <a:spcBef>
                <a:spcPts val="1200"/>
              </a:spcBef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Введите вместо заполнителей вопросы и ответы. В нижней части можно добавить для каждого вопроса значение в баллах для справки.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 режиме слайд-шоу нажмите значок треугольника, чтобы вернуться к слайду игровой панели. </a:t>
            </a:r>
            <a:endParaRPr lang="ru-RU" sz="1600" b="0" i="0" noProof="0" dirty="0">
              <a:solidFill>
                <a:srgbClr val="7F7F7F"/>
              </a:solidFill>
              <a:latin typeface="Calibri Light"/>
              <a:ea typeface="+mn-ea"/>
              <a:cs typeface="Calibri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 hasCustomPrompt="1"/>
          </p:nvPr>
        </p:nvSpPr>
        <p:spPr>
          <a:xfrm>
            <a:off x="1001068" y="5892364"/>
            <a:ext cx="7969542" cy="781394"/>
          </a:xfrm>
        </p:spPr>
        <p:txBody>
          <a:bodyPr/>
          <a:lstStyle>
            <a:lvl1pPr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r>
              <a:rPr lang="ru-RU" dirty="0" smtClean="0"/>
              <a:t>Категория</a:t>
            </a:r>
            <a:r>
              <a:rPr lang="ru-RU" noProof="0" dirty="0" smtClean="0"/>
              <a:t> 5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933521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атегория 1: разделитель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 bwMode="invGray">
          <a:xfrm>
            <a:off x="0" y="3372365"/>
            <a:ext cx="12192000" cy="187488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>
          <a:xfrm>
            <a:off x="1133588" y="3522944"/>
            <a:ext cx="10828224" cy="1583628"/>
          </a:xfrm>
        </p:spPr>
        <p:txBody>
          <a:bodyPr>
            <a:normAutofit/>
          </a:bodyPr>
          <a:lstStyle>
            <a:lvl1pPr>
              <a:defRPr sz="5400" baseline="0">
                <a:solidFill>
                  <a:schemeClr val="tx1"/>
                </a:solidFill>
              </a:defRPr>
            </a:lvl1pPr>
          </a:lstStyle>
          <a:p>
            <a:r>
              <a:rPr lang="ru-RU" noProof="0" dirty="0" smtClean="0"/>
              <a:t>Категория </a:t>
            </a:r>
            <a:r>
              <a:rPr lang="en-US" noProof="0" dirty="0" smtClean="0"/>
              <a:t>1</a:t>
            </a:r>
            <a:r>
              <a:rPr lang="ru-RU" noProof="0" dirty="0" smtClean="0"/>
              <a:t>: разделительный слайд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15712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атегория 1: вопрос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В"/>
          <p:cNvSpPr txBox="1"/>
          <p:nvPr userDrawn="1"/>
        </p:nvSpPr>
        <p:spPr>
          <a:xfrm rot="16200000">
            <a:off x="-2011120" y="1990047"/>
            <a:ext cx="5749803" cy="176971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 defTabSz="914400">
              <a:buNone/>
            </a:pPr>
            <a:r>
              <a:rPr lang="ru-RU" sz="11500" b="0" i="0" noProof="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orbel"/>
                <a:ea typeface="+mn-ea"/>
                <a:cs typeface="Arial"/>
              </a:rPr>
              <a:t>Вопрос</a:t>
            </a:r>
            <a:endParaRPr lang="ru-RU" sz="11500" b="0" i="0" noProof="0" dirty="0">
              <a:solidFill>
                <a:schemeClr val="bg1">
                  <a:lumMod val="85000"/>
                  <a:lumOff val="15000"/>
                </a:schemeClr>
              </a:solidFill>
              <a:latin typeface="Corbel"/>
              <a:ea typeface="+mn-ea"/>
              <a:cs typeface="Arial"/>
            </a:endParaRPr>
          </a:p>
        </p:txBody>
      </p:sp>
      <p:sp>
        <p:nvSpPr>
          <p:cNvPr id="8" name="Вопрос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Введите вопрос здесь.</a:t>
            </a:r>
          </a:p>
        </p:txBody>
      </p:sp>
      <p:sp>
        <p:nvSpPr>
          <p:cNvPr id="2" name="Прямоугольник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пункт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5" y="5900384"/>
            <a:ext cx="1897666" cy="781394"/>
          </a:xfrm>
        </p:spPr>
        <p:txBody>
          <a:bodyPr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пункт</a:t>
            </a:r>
            <a:endParaRPr lang="ru-RU" noProof="0" dirty="0"/>
          </a:p>
        </p:txBody>
      </p:sp>
      <p:sp>
        <p:nvSpPr>
          <p:cNvPr id="10" name="Назад к игре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Инструкции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 defTabSz="914400">
              <a:spcBef>
                <a:spcPts val="1200"/>
              </a:spcBef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Введите вместо заполнителей вопросы и ответы. В нижней части можно добавить для каждого вопроса значение в баллах для справки.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 режиме слайд-шоу нажмите левый треугольник, чтобы вернуться к слайду игровой панели. </a:t>
            </a:r>
            <a:endParaRPr lang="ru-RU" sz="1600" b="0" i="0" noProof="0" dirty="0">
              <a:solidFill>
                <a:srgbClr val="7F7F7F"/>
              </a:solidFill>
              <a:latin typeface="Calibri Light"/>
              <a:ea typeface="+mn-ea"/>
              <a:cs typeface="Calibri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 hasCustomPrompt="1"/>
          </p:nvPr>
        </p:nvSpPr>
        <p:spPr>
          <a:xfrm>
            <a:off x="1001068" y="5913206"/>
            <a:ext cx="7969542" cy="781394"/>
          </a:xfrm>
        </p:spPr>
        <p:txBody>
          <a:bodyPr/>
          <a:lstStyle>
            <a:lvl1pPr>
              <a:defRPr lang="en-US" sz="2400" b="0" i="0" baseline="0" smtClean="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</a:lstStyle>
          <a:p>
            <a:r>
              <a:rPr lang="ru-RU" noProof="0" dirty="0" smtClean="0"/>
              <a:t>Категория 1</a:t>
            </a:r>
            <a:endParaRPr lang="ru-RU" noProof="0" dirty="0"/>
          </a:p>
        </p:txBody>
      </p:sp>
      <p:sp>
        <p:nvSpPr>
          <p:cNvPr id="14" name="Назад к игре">
            <a:hlinkClick r:id="" action="ppaction://hlinkshowjump?jump=nextslide"/>
          </p:cNvPr>
          <p:cNvSpPr/>
          <p:nvPr userDrawn="1"/>
        </p:nvSpPr>
        <p:spPr bwMode="invGray">
          <a:xfrm rot="5400000" flipH="1">
            <a:off x="11220383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229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атегория 1: ответ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В"/>
          <p:cNvSpPr txBox="1"/>
          <p:nvPr userDrawn="1"/>
        </p:nvSpPr>
        <p:spPr>
          <a:xfrm rot="16200000">
            <a:off x="-2011120" y="1813076"/>
            <a:ext cx="5749803" cy="212365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 defTabSz="914400">
              <a:buNone/>
            </a:pPr>
            <a:r>
              <a:rPr lang="ru-RU" sz="13800" b="0" i="0" noProof="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orbel"/>
                <a:ea typeface="+mn-ea"/>
                <a:cs typeface="Arial"/>
              </a:rPr>
              <a:t>Ответ</a:t>
            </a:r>
            <a:endParaRPr lang="ru-RU" sz="13800" b="0" i="0" noProof="0" dirty="0">
              <a:solidFill>
                <a:schemeClr val="bg1">
                  <a:lumMod val="85000"/>
                  <a:lumOff val="15000"/>
                </a:schemeClr>
              </a:solidFill>
              <a:latin typeface="Corbel"/>
              <a:ea typeface="+mn-ea"/>
              <a:cs typeface="Arial"/>
            </a:endParaRPr>
          </a:p>
        </p:txBody>
      </p:sp>
      <p:sp>
        <p:nvSpPr>
          <p:cNvPr id="8" name="Вопрос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Введите ответ.</a:t>
            </a:r>
            <a:endParaRPr lang="ru-RU" noProof="0" dirty="0"/>
          </a:p>
        </p:txBody>
      </p:sp>
      <p:sp>
        <p:nvSpPr>
          <p:cNvPr id="2" name="Прямоугольник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пункт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4" y="5900385"/>
            <a:ext cx="2852388" cy="781394"/>
          </a:xfrm>
        </p:spPr>
        <p:txBody>
          <a:bodyPr anchor="ctr">
            <a:noAutofit/>
          </a:bodyPr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noProof="0" dirty="0" smtClean="0"/>
              <a:t>пункт</a:t>
            </a:r>
          </a:p>
        </p:txBody>
      </p:sp>
      <p:sp>
        <p:nvSpPr>
          <p:cNvPr id="10" name="Назад к игре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Инструкции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 defTabSz="914400">
              <a:spcBef>
                <a:spcPts val="1200"/>
              </a:spcBef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Введите вместо заполнителей вопросы и ответы. В нижней части можно добавить для каждого вопроса значение в баллах для справки.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 режиме слайд-шоу нажмите значок треугольника, чтобы вернуться к слайду игровой панели. </a:t>
            </a:r>
            <a:endParaRPr lang="ru-RU" sz="1600" b="0" i="0" noProof="0" dirty="0">
              <a:solidFill>
                <a:srgbClr val="7F7F7F"/>
              </a:solidFill>
              <a:latin typeface="Calibri Light"/>
              <a:ea typeface="+mn-ea"/>
              <a:cs typeface="Calibri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>
          <a:xfrm>
            <a:off x="1001068" y="5908406"/>
            <a:ext cx="7969542" cy="781394"/>
          </a:xfrm>
        </p:spPr>
        <p:txBody>
          <a:bodyPr/>
          <a:lstStyle>
            <a:lvl1pPr>
              <a:defRPr lang="ru-RU" sz="2400" b="0" i="0" baseline="0" noProof="0" smtClean="0">
                <a:solidFill>
                  <a:schemeClr val="tx1"/>
                </a:solidFill>
              </a:defRPr>
            </a:lvl1pPr>
          </a:lstStyle>
          <a:p>
            <a:r>
              <a:rPr lang="ru-RU" noProof="0" dirty="0" smtClean="0"/>
              <a:t>Категория 1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319601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атегория 2: разделитель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 bwMode="invGray">
          <a:xfrm>
            <a:off x="0" y="3372365"/>
            <a:ext cx="12192000" cy="187488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>
          <a:xfrm>
            <a:off x="1133588" y="3522944"/>
            <a:ext cx="10828224" cy="1583628"/>
          </a:xfrm>
        </p:spPr>
        <p:txBody>
          <a:bodyPr>
            <a:normAutofit/>
          </a:bodyPr>
          <a:lstStyle>
            <a:lvl1pPr>
              <a:defRPr sz="5400" baseline="0">
                <a:solidFill>
                  <a:schemeClr val="tx1"/>
                </a:solidFill>
              </a:defRPr>
            </a:lvl1pPr>
          </a:lstStyle>
          <a:p>
            <a:r>
              <a:rPr lang="ru-RU" noProof="0" dirty="0" smtClean="0"/>
              <a:t>Категория 2: разделительный слайд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317110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атегория 2: вопрос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В"/>
          <p:cNvSpPr txBox="1"/>
          <p:nvPr userDrawn="1"/>
        </p:nvSpPr>
        <p:spPr>
          <a:xfrm rot="16200000">
            <a:off x="-2011120" y="1990047"/>
            <a:ext cx="5749803" cy="176971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 defTabSz="914400">
              <a:buNone/>
            </a:pPr>
            <a:r>
              <a:rPr lang="ru-RU" sz="11500" b="0" i="0" noProof="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orbel"/>
                <a:ea typeface="+mn-ea"/>
                <a:cs typeface="Arial"/>
              </a:rPr>
              <a:t>Вопрос</a:t>
            </a:r>
            <a:endParaRPr lang="ru-RU" sz="11500" b="0" i="0" noProof="0" dirty="0">
              <a:solidFill>
                <a:schemeClr val="bg1">
                  <a:lumMod val="85000"/>
                  <a:lumOff val="15000"/>
                </a:schemeClr>
              </a:solidFill>
              <a:latin typeface="Corbel"/>
              <a:ea typeface="+mn-ea"/>
              <a:cs typeface="Arial"/>
            </a:endParaRPr>
          </a:p>
        </p:txBody>
      </p:sp>
      <p:sp>
        <p:nvSpPr>
          <p:cNvPr id="8" name="Вопрос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Введите вопрос здесь.</a:t>
            </a:r>
          </a:p>
        </p:txBody>
      </p:sp>
      <p:sp>
        <p:nvSpPr>
          <p:cNvPr id="2" name="Прямоугольник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пункт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5" y="5900384"/>
            <a:ext cx="1897666" cy="781394"/>
          </a:xfrm>
        </p:spPr>
        <p:txBody>
          <a:bodyPr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err="1" smtClean="0"/>
              <a:t>пункт</a:t>
            </a:r>
            <a:endParaRPr lang="ru-RU" noProof="0" dirty="0"/>
          </a:p>
        </p:txBody>
      </p:sp>
      <p:sp>
        <p:nvSpPr>
          <p:cNvPr id="10" name="Назад к игре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Инструкции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 defTabSz="914400">
              <a:spcBef>
                <a:spcPts val="1200"/>
              </a:spcBef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Введите вместо заполнителей вопросы и ответы. В нижней части можно добавить для каждого вопроса значение в баллах для справки.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 режиме слайд-шоу нажмите значок треугольника, чтобы вернуться к слайду игровой панели. </a:t>
            </a:r>
            <a:endParaRPr lang="ru-RU" sz="1600" b="0" i="0" noProof="0" dirty="0">
              <a:solidFill>
                <a:srgbClr val="7F7F7F"/>
              </a:solidFill>
              <a:latin typeface="Calibri Light"/>
              <a:ea typeface="+mn-ea"/>
              <a:cs typeface="Calibri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>
          <a:xfrm>
            <a:off x="1001068" y="5886251"/>
            <a:ext cx="7969542" cy="781394"/>
          </a:xfrm>
        </p:spPr>
        <p:txBody>
          <a:bodyPr/>
          <a:lstStyle>
            <a:lvl1pPr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r>
              <a:rPr lang="ru-RU" noProof="0" dirty="0" smtClean="0"/>
              <a:t>Категория 2</a:t>
            </a:r>
            <a:endParaRPr lang="ru-RU" noProof="0" dirty="0"/>
          </a:p>
        </p:txBody>
      </p:sp>
      <p:sp>
        <p:nvSpPr>
          <p:cNvPr id="12" name="Назад к игре">
            <a:hlinkClick r:id="" action="ppaction://hlinkshowjump?jump=nextslide"/>
          </p:cNvPr>
          <p:cNvSpPr/>
          <p:nvPr userDrawn="1"/>
        </p:nvSpPr>
        <p:spPr bwMode="invGray">
          <a:xfrm rot="5400000" flipH="1">
            <a:off x="11220383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39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атегория 2: ответ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В"/>
          <p:cNvSpPr txBox="1"/>
          <p:nvPr userDrawn="1"/>
        </p:nvSpPr>
        <p:spPr>
          <a:xfrm rot="16200000">
            <a:off x="-2011120" y="1813076"/>
            <a:ext cx="5749803" cy="212365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 defTabSz="914400">
              <a:buNone/>
            </a:pPr>
            <a:r>
              <a:rPr lang="ru-RU" sz="13800" b="0" i="0" noProof="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orbel"/>
                <a:ea typeface="+mn-ea"/>
                <a:cs typeface="Arial"/>
              </a:rPr>
              <a:t>Ответ</a:t>
            </a:r>
            <a:endParaRPr lang="ru-RU" sz="13800" b="0" i="0" noProof="0" dirty="0">
              <a:solidFill>
                <a:schemeClr val="bg1">
                  <a:lumMod val="85000"/>
                  <a:lumOff val="15000"/>
                </a:schemeClr>
              </a:solidFill>
              <a:latin typeface="Corbel"/>
              <a:ea typeface="+mn-ea"/>
              <a:cs typeface="Arial"/>
            </a:endParaRPr>
          </a:p>
        </p:txBody>
      </p:sp>
      <p:sp>
        <p:nvSpPr>
          <p:cNvPr id="8" name="Вопрос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Введите ответ.</a:t>
            </a:r>
            <a:endParaRPr lang="ru-RU" noProof="0" dirty="0"/>
          </a:p>
        </p:txBody>
      </p:sp>
      <p:sp>
        <p:nvSpPr>
          <p:cNvPr id="2" name="Прямоугольник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пункт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4" y="5900385"/>
            <a:ext cx="2852388" cy="781394"/>
          </a:xfrm>
        </p:spPr>
        <p:txBody>
          <a:bodyPr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err="1" smtClean="0"/>
              <a:t>пункт</a:t>
            </a:r>
            <a:endParaRPr lang="ru-RU" noProof="0" dirty="0"/>
          </a:p>
        </p:txBody>
      </p:sp>
      <p:sp>
        <p:nvSpPr>
          <p:cNvPr id="10" name="Назад к игре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Инструкции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 defTabSz="914400">
              <a:spcBef>
                <a:spcPts val="1200"/>
              </a:spcBef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Введите вместо заполнителей вопросы и ответы. В нижней части можно добавить для каждого вопроса значение в баллах для справки.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 режиме слайд-шоу нажмите значок треугольника, чтобы вернуться к слайду игровой панели. </a:t>
            </a:r>
            <a:endParaRPr lang="ru-RU" sz="1600" b="0" i="0" noProof="0" dirty="0">
              <a:solidFill>
                <a:srgbClr val="7F7F7F"/>
              </a:solidFill>
              <a:latin typeface="Calibri Light"/>
              <a:ea typeface="+mn-ea"/>
              <a:cs typeface="Calibri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>
          <a:xfrm>
            <a:off x="1001068" y="5884343"/>
            <a:ext cx="7969542" cy="781394"/>
          </a:xfrm>
        </p:spPr>
        <p:txBody>
          <a:bodyPr/>
          <a:lstStyle>
            <a:lvl1pPr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r>
              <a:rPr lang="ru-RU" noProof="0" dirty="0" smtClean="0"/>
              <a:t>Категория 2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503755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атегория 3: разделитель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 bwMode="invGray">
          <a:xfrm>
            <a:off x="0" y="3372365"/>
            <a:ext cx="12192000" cy="187488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>
          <a:xfrm>
            <a:off x="1133588" y="3522944"/>
            <a:ext cx="10828224" cy="1583628"/>
          </a:xfrm>
        </p:spPr>
        <p:txBody>
          <a:bodyPr>
            <a:normAutofit/>
          </a:bodyPr>
          <a:lstStyle>
            <a:lvl1pPr>
              <a:defRPr sz="5400" baseline="0">
                <a:solidFill>
                  <a:schemeClr val="tx1"/>
                </a:solidFill>
              </a:defRPr>
            </a:lvl1pPr>
          </a:lstStyle>
          <a:p>
            <a:r>
              <a:rPr lang="ru-RU" noProof="0" dirty="0" smtClean="0"/>
              <a:t>Категория </a:t>
            </a:r>
            <a:r>
              <a:rPr lang="en-US" noProof="0" dirty="0" smtClean="0"/>
              <a:t>3</a:t>
            </a:r>
            <a:r>
              <a:rPr lang="ru-RU" noProof="0" dirty="0" smtClean="0"/>
              <a:t>: разделительный слайд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015985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атегория 3: вопрос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В"/>
          <p:cNvSpPr txBox="1"/>
          <p:nvPr userDrawn="1"/>
        </p:nvSpPr>
        <p:spPr>
          <a:xfrm rot="16200000">
            <a:off x="-2011120" y="1990047"/>
            <a:ext cx="5749803" cy="176971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 defTabSz="914400">
              <a:buNone/>
            </a:pPr>
            <a:r>
              <a:rPr lang="ru-RU" sz="11500" b="0" i="0" noProof="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orbel"/>
                <a:ea typeface="+mn-ea"/>
                <a:cs typeface="Arial"/>
              </a:rPr>
              <a:t>Вопрос</a:t>
            </a:r>
            <a:endParaRPr lang="ru-RU" sz="11500" b="0" i="0" noProof="0" dirty="0">
              <a:solidFill>
                <a:schemeClr val="bg1">
                  <a:lumMod val="85000"/>
                  <a:lumOff val="15000"/>
                </a:schemeClr>
              </a:solidFill>
              <a:latin typeface="Corbel"/>
              <a:ea typeface="+mn-ea"/>
              <a:cs typeface="Arial"/>
            </a:endParaRPr>
          </a:p>
        </p:txBody>
      </p:sp>
      <p:sp>
        <p:nvSpPr>
          <p:cNvPr id="8" name="Вопрос"/>
          <p:cNvSpPr>
            <a:spLocks noGrp="1"/>
          </p:cNvSpPr>
          <p:nvPr>
            <p:ph type="body" sz="quarter" idx="13" hasCustomPrompt="1"/>
          </p:nvPr>
        </p:nvSpPr>
        <p:spPr>
          <a:xfrm>
            <a:off x="1841679" y="1873957"/>
            <a:ext cx="8885530" cy="200189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smtClean="0"/>
              <a:t>Введите вопрос здесь.</a:t>
            </a:r>
          </a:p>
        </p:txBody>
      </p:sp>
      <p:sp>
        <p:nvSpPr>
          <p:cNvPr id="2" name="Прямоугольник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пункт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5" y="5900384"/>
            <a:ext cx="1897666" cy="781394"/>
          </a:xfrm>
        </p:spPr>
        <p:txBody>
          <a:bodyPr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4800" baseline="0">
                <a:solidFill>
                  <a:schemeClr val="tx1">
                    <a:alpha val="63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ru-RU" noProof="0" dirty="0" err="1" smtClean="0"/>
              <a:t>пункт</a:t>
            </a:r>
            <a:endParaRPr lang="ru-RU" noProof="0" dirty="0"/>
          </a:p>
        </p:txBody>
      </p:sp>
      <p:sp>
        <p:nvSpPr>
          <p:cNvPr id="10" name="Назад к игре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Инструкции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 defTabSz="914400">
              <a:spcBef>
                <a:spcPts val="1200"/>
              </a:spcBef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Введите вместо заполнителей вопросы и ответы. В нижней части можно добавить для каждого вопроса значение в баллах для справки.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1600" b="0" i="0" noProof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 режиме слайд-шоу нажмите значок треугольника, чтобы вернуться к слайду игровой панели. </a:t>
            </a:r>
            <a:endParaRPr lang="ru-RU" sz="1600" b="0" i="0" noProof="0" dirty="0">
              <a:solidFill>
                <a:srgbClr val="7F7F7F"/>
              </a:solidFill>
              <a:latin typeface="Calibri Light"/>
              <a:ea typeface="+mn-ea"/>
              <a:cs typeface="Calibri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 hasCustomPrompt="1"/>
          </p:nvPr>
        </p:nvSpPr>
        <p:spPr>
          <a:xfrm>
            <a:off x="1001068" y="5893318"/>
            <a:ext cx="7969542" cy="781394"/>
          </a:xfrm>
        </p:spPr>
        <p:txBody>
          <a:bodyPr/>
          <a:lstStyle>
            <a:lvl1pPr>
              <a:defRPr>
                <a:solidFill>
                  <a:schemeClr val="tx1">
                    <a:alpha val="63000"/>
                  </a:schemeClr>
                </a:solidFill>
              </a:defRPr>
            </a:lvl1pPr>
          </a:lstStyle>
          <a:p>
            <a:r>
              <a:rPr lang="ru-RU" noProof="0" dirty="0" smtClean="0"/>
              <a:t>Категория 3</a:t>
            </a:r>
            <a:endParaRPr lang="ru-RU" noProof="0" dirty="0"/>
          </a:p>
        </p:txBody>
      </p:sp>
      <p:sp>
        <p:nvSpPr>
          <p:cNvPr id="12" name="Назад к игре">
            <a:hlinkClick r:id="" action="ppaction://hlinkshowjump?jump=nextslide"/>
          </p:cNvPr>
          <p:cNvSpPr/>
          <p:nvPr userDrawn="1"/>
        </p:nvSpPr>
        <p:spPr bwMode="invGray">
          <a:xfrm rot="5400000" flipH="1">
            <a:off x="11220383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62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1068" y="4959479"/>
            <a:ext cx="7969542" cy="7813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noProof="0" dirty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01068" y="884720"/>
            <a:ext cx="10220212" cy="40747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dirty="0" smtClean="0"/>
              <a:t>Образец текста</a:t>
            </a:r>
          </a:p>
          <a:p>
            <a:pPr lvl="1"/>
            <a:r>
              <a:rPr lang="ru-RU" noProof="0" dirty="0" smtClean="0"/>
              <a:t>Второй уровень</a:t>
            </a:r>
          </a:p>
          <a:p>
            <a:pPr lvl="2"/>
            <a:r>
              <a:rPr lang="ru-RU" noProof="0" dirty="0" smtClean="0"/>
              <a:t>Третий уровень</a:t>
            </a:r>
          </a:p>
          <a:p>
            <a:pPr lvl="3"/>
            <a:r>
              <a:rPr lang="ru-RU" noProof="0" dirty="0" smtClean="0"/>
              <a:t>Четвертый уровень</a:t>
            </a:r>
          </a:p>
          <a:p>
            <a:pPr lvl="4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1A184-F35B-4AFC-AC27-402630BF31EA}" type="datetimeFigureOut">
              <a:rPr lang="ru-RU" noProof="0" smtClean="0"/>
              <a:t>30.04.2014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D9D6C-B21A-4AFF-BD71-9CA00C1F4281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2759714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5" r:id="rId1"/>
    <p:sldLayoutId id="2147483659" r:id="rId2"/>
    <p:sldLayoutId id="2147483666" r:id="rId3"/>
    <p:sldLayoutId id="2147483668" r:id="rId4"/>
    <p:sldLayoutId id="2147483662" r:id="rId5"/>
    <p:sldLayoutId id="2147483669" r:id="rId6"/>
    <p:sldLayoutId id="2147483670" r:id="rId7"/>
    <p:sldLayoutId id="2147483663" r:id="rId8"/>
    <p:sldLayoutId id="2147483671" r:id="rId9"/>
    <p:sldLayoutId id="2147483672" r:id="rId10"/>
    <p:sldLayoutId id="2147483664" r:id="rId11"/>
    <p:sldLayoutId id="2147483673" r:id="rId12"/>
    <p:sldLayoutId id="2147483674" r:id="rId13"/>
    <p:sldLayoutId id="2147483665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13" Type="http://schemas.openxmlformats.org/officeDocument/2006/relationships/slide" Target="slide27.xml"/><Relationship Id="rId18" Type="http://schemas.openxmlformats.org/officeDocument/2006/relationships/slide" Target="slide38.xml"/><Relationship Id="rId26" Type="http://schemas.openxmlformats.org/officeDocument/2006/relationships/slide" Target="slide55.xml"/><Relationship Id="rId3" Type="http://schemas.openxmlformats.org/officeDocument/2006/relationships/slide" Target="slide5.xml"/><Relationship Id="rId21" Type="http://schemas.openxmlformats.org/officeDocument/2006/relationships/slide" Target="slide44.xml"/><Relationship Id="rId7" Type="http://schemas.openxmlformats.org/officeDocument/2006/relationships/slide" Target="slide14.xml"/><Relationship Id="rId12" Type="http://schemas.openxmlformats.org/officeDocument/2006/relationships/slide" Target="slide25.xml"/><Relationship Id="rId17" Type="http://schemas.openxmlformats.org/officeDocument/2006/relationships/slide" Target="slide36.xml"/><Relationship Id="rId25" Type="http://schemas.openxmlformats.org/officeDocument/2006/relationships/slide" Target="slide53.xml"/><Relationship Id="rId2" Type="http://schemas.openxmlformats.org/officeDocument/2006/relationships/slide" Target="slide3.xml"/><Relationship Id="rId16" Type="http://schemas.openxmlformats.org/officeDocument/2006/relationships/slide" Target="slide33.xml"/><Relationship Id="rId20" Type="http://schemas.openxmlformats.org/officeDocument/2006/relationships/slide" Target="slide4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1.xml"/><Relationship Id="rId11" Type="http://schemas.openxmlformats.org/officeDocument/2006/relationships/slide" Target="slide22.xml"/><Relationship Id="rId24" Type="http://schemas.openxmlformats.org/officeDocument/2006/relationships/slide" Target="slide51.xml"/><Relationship Id="rId5" Type="http://schemas.openxmlformats.org/officeDocument/2006/relationships/slide" Target="slide9.xml"/><Relationship Id="rId15" Type="http://schemas.openxmlformats.org/officeDocument/2006/relationships/slide" Target="slide31.xml"/><Relationship Id="rId23" Type="http://schemas.openxmlformats.org/officeDocument/2006/relationships/slide" Target="slide49.xml"/><Relationship Id="rId10" Type="http://schemas.openxmlformats.org/officeDocument/2006/relationships/slide" Target="slide20.xml"/><Relationship Id="rId19" Type="http://schemas.openxmlformats.org/officeDocument/2006/relationships/slide" Target="slide40.xml"/><Relationship Id="rId4" Type="http://schemas.openxmlformats.org/officeDocument/2006/relationships/slide" Target="slide7.xml"/><Relationship Id="rId9" Type="http://schemas.openxmlformats.org/officeDocument/2006/relationships/slide" Target="slide18.xml"/><Relationship Id="rId14" Type="http://schemas.openxmlformats.org/officeDocument/2006/relationships/slide" Target="slide29.xml"/><Relationship Id="rId22" Type="http://schemas.openxmlformats.org/officeDocument/2006/relationships/slide" Target="slide4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Текст 6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Категория </a:t>
            </a:r>
          </a:p>
          <a:p>
            <a:pPr marL="0" indent="0" algn="ctr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Химические элементы</a:t>
            </a:r>
            <a:endParaRPr lang="ru-RU" sz="24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28" name="Текст 127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2" action="ppaction://hlinksldjump"/>
              </a:rPr>
              <a:t>10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2" action="ppaction://hlinksldjump"/>
            </a:endParaRPr>
          </a:p>
        </p:txBody>
      </p:sp>
      <p:sp>
        <p:nvSpPr>
          <p:cNvPr id="133" name="Текст 132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3" action="ppaction://hlinksldjump"/>
              </a:rPr>
              <a:t>20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3" action="ppaction://hlinksldjump"/>
            </a:endParaRPr>
          </a:p>
        </p:txBody>
      </p:sp>
      <p:sp>
        <p:nvSpPr>
          <p:cNvPr id="138" name="Текст 137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4" action="ppaction://hlinksldjump"/>
              </a:rPr>
              <a:t>30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4" action="ppaction://hlinksldjump"/>
            </a:endParaRPr>
          </a:p>
        </p:txBody>
      </p:sp>
      <p:sp>
        <p:nvSpPr>
          <p:cNvPr id="143" name="Текст 142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5" action="ppaction://hlinksldjump"/>
              </a:rPr>
              <a:t>40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5" action="ppaction://hlinksldjump"/>
            </a:endParaRPr>
          </a:p>
        </p:txBody>
      </p:sp>
      <p:sp>
        <p:nvSpPr>
          <p:cNvPr id="148" name="Текст 147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6" action="ppaction://hlinksldjump"/>
              </a:rPr>
              <a:t>50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6" action="ppaction://hlinksldjump"/>
            </a:endParaRPr>
          </a:p>
        </p:txBody>
      </p:sp>
      <p:sp>
        <p:nvSpPr>
          <p:cNvPr id="64" name="Текст 63"/>
          <p:cNvSpPr>
            <a:spLocks noGrp="1"/>
          </p:cNvSpPr>
          <p:nvPr>
            <p:ph type="body" sz="quarter" idx="14"/>
          </p:nvPr>
        </p:nvSpPr>
        <p:spPr>
          <a:xfrm>
            <a:off x="2689537" y="357393"/>
            <a:ext cx="2099258" cy="914400"/>
          </a:xfrm>
        </p:spPr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Категория </a:t>
            </a:r>
          </a:p>
          <a:p>
            <a:pPr marL="0" indent="0" algn="ctr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приборы</a:t>
            </a:r>
            <a:endParaRPr lang="ru-RU" sz="24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29" name="Текст 12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7" action="ppaction://hlinksldjump"/>
              </a:rPr>
              <a:t>10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7" action="ppaction://hlinksldjump"/>
            </a:endParaRPr>
          </a:p>
        </p:txBody>
      </p:sp>
      <p:sp>
        <p:nvSpPr>
          <p:cNvPr id="134" name="Текст 133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8" action="ppaction://hlinksldjump"/>
              </a:rPr>
              <a:t>20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8" action="ppaction://hlinksldjump"/>
            </a:endParaRPr>
          </a:p>
        </p:txBody>
      </p:sp>
      <p:sp>
        <p:nvSpPr>
          <p:cNvPr id="139" name="Текст 138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9" action="ppaction://hlinksldjump"/>
              </a:rPr>
              <a:t>30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9" action="ppaction://hlinksldjump"/>
            </a:endParaRPr>
          </a:p>
        </p:txBody>
      </p:sp>
      <p:sp>
        <p:nvSpPr>
          <p:cNvPr id="144" name="Текст 143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10" action="ppaction://hlinksldjump"/>
              </a:rPr>
              <a:t>40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10" action="ppaction://hlinksldjump"/>
            </a:endParaRPr>
          </a:p>
        </p:txBody>
      </p:sp>
      <p:sp>
        <p:nvSpPr>
          <p:cNvPr id="149" name="Текст 148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11" action="ppaction://hlinksldjump"/>
              </a:rPr>
              <a:t>50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11" action="ppaction://hlinksldjump"/>
            </a:endParaRPr>
          </a:p>
        </p:txBody>
      </p:sp>
      <p:sp>
        <p:nvSpPr>
          <p:cNvPr id="65" name="Текст 6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Категория </a:t>
            </a:r>
          </a:p>
          <a:p>
            <a:pPr marL="0" indent="0" algn="ctr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Периодический закон</a:t>
            </a:r>
            <a:endParaRPr lang="ru-RU" sz="24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30" name="Текст 12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12" action="ppaction://hlinksldjump"/>
              </a:rPr>
              <a:t>10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12" action="ppaction://hlinksldjump"/>
            </a:endParaRPr>
          </a:p>
        </p:txBody>
      </p:sp>
      <p:sp>
        <p:nvSpPr>
          <p:cNvPr id="135" name="Текст 134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13" action="ppaction://hlinksldjump"/>
              </a:rPr>
              <a:t>20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13" action="ppaction://hlinksldjump"/>
            </a:endParaRPr>
          </a:p>
        </p:txBody>
      </p:sp>
      <p:sp>
        <p:nvSpPr>
          <p:cNvPr id="140" name="Текст 139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14" action="ppaction://hlinksldjump"/>
              </a:rPr>
              <a:t>30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14" action="ppaction://hlinksldjump"/>
            </a:endParaRPr>
          </a:p>
        </p:txBody>
      </p:sp>
      <p:sp>
        <p:nvSpPr>
          <p:cNvPr id="145" name="Текст 144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15" action="ppaction://hlinksldjump"/>
              </a:rPr>
              <a:t>40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15" action="ppaction://hlinksldjump"/>
            </a:endParaRPr>
          </a:p>
        </p:txBody>
      </p:sp>
      <p:sp>
        <p:nvSpPr>
          <p:cNvPr id="150" name="Текст 149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16" action="ppaction://hlinksldjump"/>
              </a:rPr>
              <a:t>50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16" action="ppaction://hlinksldjump"/>
            </a:endParaRPr>
          </a:p>
        </p:txBody>
      </p:sp>
      <p:sp>
        <p:nvSpPr>
          <p:cNvPr id="66" name="Текст 6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Категория </a:t>
            </a:r>
          </a:p>
          <a:p>
            <a:pPr marL="0" indent="0" algn="ctr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символы</a:t>
            </a:r>
            <a:endParaRPr lang="ru-RU" sz="24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31" name="Текст 130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17" action="ppaction://hlinksldjump"/>
              </a:rPr>
              <a:t>10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17" action="ppaction://hlinksldjump"/>
            </a:endParaRPr>
          </a:p>
        </p:txBody>
      </p:sp>
      <p:sp>
        <p:nvSpPr>
          <p:cNvPr id="136" name="Текст 135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18" action="ppaction://hlinksldjump"/>
              </a:rPr>
              <a:t>20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18" action="ppaction://hlinksldjump"/>
            </a:endParaRPr>
          </a:p>
        </p:txBody>
      </p:sp>
      <p:sp>
        <p:nvSpPr>
          <p:cNvPr id="141" name="Текст 140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19" action="ppaction://hlinksldjump"/>
              </a:rPr>
              <a:t>30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19" action="ppaction://hlinksldjump"/>
            </a:endParaRPr>
          </a:p>
        </p:txBody>
      </p:sp>
      <p:sp>
        <p:nvSpPr>
          <p:cNvPr id="146" name="Текст 145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20" action="ppaction://hlinksldjump"/>
              </a:rPr>
              <a:t>40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20" action="ppaction://hlinksldjump"/>
            </a:endParaRPr>
          </a:p>
        </p:txBody>
      </p:sp>
      <p:sp>
        <p:nvSpPr>
          <p:cNvPr id="151" name="Текст 150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21" action="ppaction://hlinksldjump"/>
              </a:rPr>
              <a:t>50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21" action="ppaction://hlinksldjump"/>
            </a:endParaRPr>
          </a:p>
        </p:txBody>
      </p:sp>
      <p:sp>
        <p:nvSpPr>
          <p:cNvPr id="67" name="Текст 6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Категория </a:t>
            </a:r>
          </a:p>
          <a:p>
            <a:pPr marL="0" indent="0" algn="ctr" defTabSz="914400">
              <a:spcBef>
                <a:spcPts val="1000"/>
              </a:spcBef>
              <a:buNone/>
            </a:pPr>
            <a:r>
              <a:rPr lang="ru-RU" smtClean="0">
                <a:latin typeface="Calibri"/>
              </a:rPr>
              <a:t>Химические </a:t>
            </a:r>
            <a:r>
              <a:rPr lang="ru-RU" smtClean="0">
                <a:latin typeface="Calibri"/>
              </a:rPr>
              <a:t>небылицы</a:t>
            </a:r>
            <a:endParaRPr lang="ru-RU" sz="24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32" name="Текст 131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22" action="ppaction://hlinksldjump"/>
              </a:rPr>
              <a:t>10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22" action="ppaction://hlinksldjump"/>
            </a:endParaRPr>
          </a:p>
        </p:txBody>
      </p:sp>
      <p:sp>
        <p:nvSpPr>
          <p:cNvPr id="137" name="Текст 136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23" action="ppaction://hlinksldjump"/>
              </a:rPr>
              <a:t>20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23" action="ppaction://hlinksldjump"/>
            </a:endParaRPr>
          </a:p>
        </p:txBody>
      </p:sp>
      <p:sp>
        <p:nvSpPr>
          <p:cNvPr id="142" name="Текст 141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24" action="ppaction://hlinksldjump"/>
              </a:rPr>
              <a:t>30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24" action="ppaction://hlinksldjump"/>
            </a:endParaRPr>
          </a:p>
        </p:txBody>
      </p:sp>
      <p:sp>
        <p:nvSpPr>
          <p:cNvPr id="147" name="Текст 146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25" action="ppaction://hlinksldjump"/>
              </a:rPr>
              <a:t>40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25" action="ppaction://hlinksldjump"/>
            </a:endParaRPr>
          </a:p>
        </p:txBody>
      </p:sp>
      <p:sp>
        <p:nvSpPr>
          <p:cNvPr id="152" name="Текст 151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pPr marL="0" indent="0" algn="ctr" defTabSz="914400">
              <a:spcBef>
                <a:spcPts val="1000"/>
              </a:spcBef>
              <a:buNone/>
            </a:pPr>
            <a:r>
              <a:rPr lang="ru-RU" sz="2400" b="0" i="0" baseline="0" dirty="0" smtClean="0">
                <a:solidFill>
                  <a:srgbClr val="FFFFFF"/>
                </a:solidFill>
                <a:latin typeface="Calibri"/>
                <a:ea typeface="+mn-ea"/>
                <a:cs typeface="+mn-cs"/>
                <a:hlinkClick r:id="rId26" action="ppaction://hlinksldjump"/>
              </a:rPr>
              <a:t>50</a:t>
            </a:r>
            <a:endParaRPr lang="ru-RU" sz="2400" b="0" i="0" baseline="0" dirty="0">
              <a:solidFill>
                <a:srgbClr val="FFFFFF"/>
              </a:solidFill>
              <a:latin typeface="Calibri"/>
              <a:ea typeface="+mn-ea"/>
              <a:cs typeface="+mn-cs"/>
              <a:hlinkClick r:id="rId26" action="ppaction://hlinksldjump"/>
            </a:endParaRPr>
          </a:p>
        </p:txBody>
      </p:sp>
    </p:spTree>
    <p:extLst>
      <p:ext uri="{BB962C8B-B14F-4D97-AF65-F5344CB8AC3E}">
        <p14:creationId xmlns:p14="http://schemas.microsoft.com/office/powerpoint/2010/main" val="4182464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углерод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40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1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91345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Самый тугоплавкий металл, используется при производстве нити накаливания в лампочках.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50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1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90803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вольфрам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50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1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32026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5400" b="0" i="0" baseline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Вопросы категории приборы</a:t>
            </a:r>
            <a:endParaRPr lang="ru-RU" sz="5400" b="0" i="0" baseline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82962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1324844" y="774027"/>
            <a:ext cx="3644721" cy="2001892"/>
          </a:xfrm>
        </p:spPr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endParaRPr lang="ru-RU" sz="3200" b="0" i="0" baseline="0" dirty="0" smtClean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  <a:p>
            <a:pPr marL="0" indent="0" algn="l" defTabSz="914400">
              <a:spcBef>
                <a:spcPts val="1000"/>
              </a:spcBef>
              <a:buNone/>
            </a:pPr>
            <a:endParaRPr lang="ru-RU" dirty="0">
              <a:latin typeface="Calibri"/>
            </a:endParaRPr>
          </a:p>
          <a:p>
            <a:pPr marL="0" indent="0" algn="l" defTabSz="914400">
              <a:spcBef>
                <a:spcPts val="1000"/>
              </a:spcBef>
              <a:buNone/>
            </a:pPr>
            <a:endParaRPr lang="ru-RU" sz="3200" b="0" i="0" baseline="0" dirty="0" smtClean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  <a:p>
            <a:pPr marL="0" indent="0" algn="l" defTabSz="914400">
              <a:spcBef>
                <a:spcPts val="1000"/>
              </a:spcBef>
              <a:buNone/>
            </a:pPr>
            <a:endParaRPr lang="ru-RU" dirty="0">
              <a:latin typeface="Calibri"/>
            </a:endParaRPr>
          </a:p>
          <a:p>
            <a:pPr marL="0" indent="0" algn="l" defTabSz="914400">
              <a:spcBef>
                <a:spcPts val="1000"/>
              </a:spcBef>
              <a:buNone/>
            </a:pPr>
            <a:r>
              <a:rPr lang="ru-RU" sz="32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Назовите прибор</a:t>
            </a:r>
          </a:p>
          <a:p>
            <a:pPr marL="0" indent="0" algn="l" defTabSz="914400">
              <a:spcBef>
                <a:spcPts val="1000"/>
              </a:spcBef>
              <a:buNone/>
            </a:pPr>
            <a:endParaRPr lang="ru-RU" dirty="0">
              <a:latin typeface="Calibri"/>
            </a:endParaRPr>
          </a:p>
          <a:p>
            <a:pPr marL="0" indent="0" algn="l" defTabSz="914400">
              <a:spcBef>
                <a:spcPts val="1000"/>
              </a:spcBef>
              <a:buNone/>
            </a:pPr>
            <a:endParaRPr lang="ru-RU" sz="3200" b="0" i="0" baseline="0" dirty="0" smtClean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  <a:p>
            <a:pPr marL="0" indent="0" algn="l" defTabSz="914400">
              <a:spcBef>
                <a:spcPts val="1000"/>
              </a:spcBef>
              <a:buNone/>
            </a:pPr>
            <a:endParaRPr lang="ru-RU" dirty="0">
              <a:latin typeface="Calibri"/>
            </a:endParaRPr>
          </a:p>
          <a:p>
            <a:pPr marL="0" indent="0" algn="l" defTabSz="914400">
              <a:spcBef>
                <a:spcPts val="1000"/>
              </a:spcBef>
              <a:buNone/>
            </a:pPr>
            <a:endParaRPr lang="ru-RU" sz="3200" b="0" i="0" baseline="0" dirty="0" smtClean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  <a:p>
            <a:pPr marL="0" indent="0" algn="l" defTabSz="914400">
              <a:spcBef>
                <a:spcPts val="1000"/>
              </a:spcBef>
              <a:buNone/>
            </a:pP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10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2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  <p:pic>
        <p:nvPicPr>
          <p:cNvPr id="1027" name="Picture 3" descr="F:\картинки из ЗАГРУЗОК\medecine_0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063" y="686805"/>
            <a:ext cx="6611164" cy="4693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5999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sz="32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разновесы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10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2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03371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1059801" y="1131835"/>
            <a:ext cx="4572373" cy="2001892"/>
          </a:xfrm>
        </p:spPr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Назовите прибор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20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Категория 2</a:t>
            </a:r>
            <a:endParaRPr lang="ru-RU" dirty="0"/>
          </a:p>
        </p:txBody>
      </p:sp>
      <p:pic>
        <p:nvPicPr>
          <p:cNvPr id="5122" name="Picture 2" descr="F:\картинки из ЗАГРУЗОК\_________________4f59e8f9e089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57" r="7339"/>
          <a:stretch/>
        </p:blipFill>
        <p:spPr bwMode="auto">
          <a:xfrm>
            <a:off x="6533321" y="610428"/>
            <a:ext cx="4253949" cy="4963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7872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Чашка </a:t>
            </a:r>
            <a:r>
              <a:rPr lang="ru-RU" dirty="0" err="1" smtClean="0">
                <a:latin typeface="Calibri"/>
              </a:rPr>
              <a:t>петри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20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2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7276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1841679" y="1873957"/>
            <a:ext cx="4307330" cy="2001892"/>
          </a:xfrm>
        </p:spPr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Назовите прибор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30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2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  <p:pic>
        <p:nvPicPr>
          <p:cNvPr id="4100" name="Picture 4" descr="F:\картинки из ЗАГРУЗОК\12_2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0239" y="616847"/>
            <a:ext cx="5715000" cy="482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265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склянка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30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2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31145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5400" b="0" i="0" baseline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Вопросы категории единицы измерения </a:t>
            </a:r>
            <a:endParaRPr lang="ru-RU" sz="5400" b="0" i="0" baseline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6030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1841679" y="1873957"/>
            <a:ext cx="4002530" cy="2001892"/>
          </a:xfrm>
        </p:spPr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Назовите прибор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40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2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  <p:pic>
        <p:nvPicPr>
          <p:cNvPr id="3074" name="Picture 2" descr="F:\картинки из ЗАГРУЗОК\8523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8060" y="868639"/>
            <a:ext cx="4548809" cy="4664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1383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эксикатор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40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2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61282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1841679" y="1873957"/>
            <a:ext cx="4254321" cy="2001892"/>
          </a:xfrm>
        </p:spPr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Назовите прибор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50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2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  <p:pic>
        <p:nvPicPr>
          <p:cNvPr id="2050" name="Picture 2" descr="F:\картинки из ЗАГРУЗОК\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435586" y="-18220"/>
            <a:ext cx="4740963" cy="6321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0436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Обратный холодильник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50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2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60003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5400" b="0" i="0" baseline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Вопросы категории </a:t>
            </a:r>
            <a:br>
              <a:rPr lang="ru-RU" sz="5400" b="0" i="0" baseline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</a:br>
            <a:r>
              <a:rPr lang="ru-RU" sz="5400" b="0" i="0" baseline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периодический</a:t>
            </a:r>
            <a:r>
              <a:rPr lang="ru-RU" sz="5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 закон</a:t>
            </a:r>
            <a:endParaRPr lang="ru-RU" sz="5400" b="0" i="0" baseline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34803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Горизонтальный ряд химических элементов.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10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3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48209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период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10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3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23697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Вертикальный ряд химических элементов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20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3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12111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группа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20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3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02395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Название </a:t>
            </a:r>
            <a:r>
              <a:rPr lang="en-US" dirty="0" err="1" smtClean="0">
                <a:latin typeface="Calibri"/>
              </a:rPr>
              <a:t>Vll</a:t>
            </a:r>
            <a:r>
              <a:rPr lang="ru-RU" dirty="0" smtClean="0">
                <a:latin typeface="Calibri"/>
              </a:rPr>
              <a:t> А группы химических элементов.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30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3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17848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sz="32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Самый распространенный химический элемент на Земле.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10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1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51635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галогены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30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3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66018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Что лежит в основе классификации химических элементов.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40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3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72405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Атомная масса</a:t>
            </a:r>
          </a:p>
          <a:p>
            <a:pPr marL="0" indent="0" algn="l" defTabSz="914400">
              <a:spcBef>
                <a:spcPts val="1000"/>
              </a:spcBef>
              <a:buNone/>
            </a:pPr>
            <a:r>
              <a:rPr lang="ru-RU" sz="32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Величина заряда ядра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40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3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2655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Какие данные можно найти в ячейке с химическим элементом в таблице.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50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3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37208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1338096" y="694514"/>
            <a:ext cx="6705973" cy="2001892"/>
          </a:xfrm>
        </p:spPr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Номер</a:t>
            </a:r>
          </a:p>
          <a:p>
            <a:pPr marL="0" indent="0" algn="l" defTabSz="914400">
              <a:spcBef>
                <a:spcPts val="1000"/>
              </a:spcBef>
              <a:buNone/>
            </a:pPr>
            <a:r>
              <a:rPr lang="ru-RU" sz="32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Знак</a:t>
            </a:r>
          </a:p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Название</a:t>
            </a:r>
          </a:p>
          <a:p>
            <a:pPr marL="0" indent="0" algn="l" defTabSz="914400">
              <a:spcBef>
                <a:spcPts val="1000"/>
              </a:spcBef>
              <a:buNone/>
            </a:pPr>
            <a:r>
              <a:rPr lang="ru-RU" sz="32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Относительную атомную массу</a:t>
            </a:r>
          </a:p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Распределение электронов по слоям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50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3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23462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5400" b="0" i="0" baseline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Вопросы категории символы</a:t>
            </a:r>
            <a:endParaRPr lang="ru-RU" sz="5400" b="0" i="0" baseline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3987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1841679" y="1873957"/>
            <a:ext cx="3220651" cy="2001892"/>
          </a:xfrm>
        </p:spPr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Что за символ?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10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4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6506817" y="887896"/>
            <a:ext cx="4505739" cy="4015408"/>
          </a:xfrm>
          <a:prstGeom prst="roundRect">
            <a:avLst/>
          </a:prstGeom>
          <a:solidFill>
            <a:schemeClr val="tx1"/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ru-RU" sz="24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0089" y="887896"/>
            <a:ext cx="7832034" cy="4121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6918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электрон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10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4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40650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1841679" y="1873957"/>
            <a:ext cx="3406182" cy="2001892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ru-RU" dirty="0"/>
              <a:t>Что за символ?</a:t>
            </a:r>
          </a:p>
          <a:p>
            <a:pPr marL="0" indent="0" algn="l" defTabSz="914400">
              <a:spcBef>
                <a:spcPts val="1000"/>
              </a:spcBef>
              <a:buNone/>
            </a:pP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20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4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6665843" y="808382"/>
            <a:ext cx="4744279" cy="4373218"/>
          </a:xfrm>
          <a:prstGeom prst="roundRect">
            <a:avLst/>
          </a:prstGeom>
          <a:solidFill>
            <a:schemeClr val="tx1"/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ru-RU" sz="24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0975" y="1126436"/>
            <a:ext cx="6599720" cy="4055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7313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Относительная атомная масса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20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4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83693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>
                <a:latin typeface="Calibri"/>
              </a:rPr>
              <a:t>к</a:t>
            </a:r>
            <a:r>
              <a:rPr lang="ru-RU" dirty="0" smtClean="0">
                <a:latin typeface="Calibri"/>
              </a:rPr>
              <a:t>ислород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10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1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29171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1841679" y="1873957"/>
            <a:ext cx="3379678" cy="2001892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ru-RU" dirty="0"/>
              <a:t>Что за символ?</a:t>
            </a:r>
          </a:p>
          <a:p>
            <a:pPr marL="0" indent="0" algn="l" defTabSz="914400">
              <a:spcBef>
                <a:spcPts val="1000"/>
              </a:spcBef>
              <a:buNone/>
            </a:pP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30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4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6533322" y="834887"/>
            <a:ext cx="4943062" cy="4412973"/>
          </a:xfrm>
          <a:prstGeom prst="roundRect">
            <a:avLst/>
          </a:prstGeom>
          <a:solidFill>
            <a:schemeClr val="tx1"/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ru-RU" sz="24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8437" y="967411"/>
            <a:ext cx="7687125" cy="3922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6233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Ню</a:t>
            </a:r>
          </a:p>
          <a:p>
            <a:pPr marL="0" indent="0" algn="l" defTabSz="914400">
              <a:spcBef>
                <a:spcPts val="1000"/>
              </a:spcBef>
              <a:buNone/>
            </a:pPr>
            <a:r>
              <a:rPr lang="ru-RU" sz="32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Количество вещества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30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4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660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1841679" y="1873957"/>
            <a:ext cx="3710982" cy="2001892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ru-RU" dirty="0"/>
              <a:t>Что за символ?</a:t>
            </a:r>
          </a:p>
          <a:p>
            <a:pPr marL="0" indent="0" algn="l" defTabSz="914400">
              <a:spcBef>
                <a:spcPts val="1000"/>
              </a:spcBef>
              <a:buNone/>
            </a:pP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40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4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5844209" y="940904"/>
            <a:ext cx="5128590" cy="4293705"/>
          </a:xfrm>
          <a:prstGeom prst="roundRect">
            <a:avLst/>
          </a:prstGeom>
          <a:solidFill>
            <a:schemeClr val="tx1"/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ru-RU" sz="24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486" y="1166192"/>
            <a:ext cx="7540626" cy="4068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2407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Озон, разновидность кислорода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40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4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4461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1841679" y="1873957"/>
            <a:ext cx="3777243" cy="2001892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ru-RU" dirty="0"/>
              <a:t>Что за символ?</a:t>
            </a:r>
          </a:p>
          <a:p>
            <a:pPr marL="0" indent="0" algn="l" defTabSz="914400">
              <a:spcBef>
                <a:spcPts val="1000"/>
              </a:spcBef>
              <a:buNone/>
            </a:pP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50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4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5632174" y="1099930"/>
            <a:ext cx="5353878" cy="4134679"/>
          </a:xfrm>
          <a:prstGeom prst="roundRect">
            <a:avLst/>
          </a:prstGeom>
          <a:solidFill>
            <a:schemeClr val="tx1"/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ru-RU" sz="115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6974" y="1709533"/>
            <a:ext cx="6864626" cy="3087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6562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Температура абсолютного нуля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50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4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6692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3588" y="3522944"/>
            <a:ext cx="10828224" cy="1847546"/>
          </a:xfrm>
        </p:spPr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5400" b="0" i="0" baseline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Вопросы категории </a:t>
            </a:r>
            <a:br>
              <a:rPr lang="ru-RU" sz="5400" b="0" i="0" baseline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</a:br>
            <a:r>
              <a:rPr lang="ru-RU" sz="5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 </a:t>
            </a:r>
            <a:r>
              <a:rPr lang="ru-RU" dirty="0" smtClean="0">
                <a:latin typeface="Calibri Light"/>
              </a:rPr>
              <a:t>химические небылицы</a:t>
            </a:r>
            <a:endParaRPr lang="ru-RU" sz="5400" b="0" i="0" baseline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61025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Что такое «белое золото»?</a:t>
            </a:r>
          </a:p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«Черное золото?»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10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5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60700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Хлопок</a:t>
            </a:r>
          </a:p>
          <a:p>
            <a:pPr marL="0" indent="0" algn="l" defTabSz="914400">
              <a:spcBef>
                <a:spcPts val="1000"/>
              </a:spcBef>
              <a:buNone/>
            </a:pPr>
            <a:r>
              <a:rPr lang="ru-RU" sz="32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нефть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10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5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1893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Что делали в Америке, на Аляске во время «золотой лихорадки» когда находили золотой самородок?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20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5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827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Жидкий металл. 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20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1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58398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Стреляли в воздух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20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5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5462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Мел, мрамор, известняк. Одна формула и химическое название. Назовите.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30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5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63431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1841679" y="1873957"/>
            <a:ext cx="5234982" cy="2001892"/>
          </a:xfrm>
        </p:spPr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Карбонат кальция 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30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5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6639339" y="887896"/>
            <a:ext cx="5247861" cy="4598503"/>
          </a:xfrm>
          <a:prstGeom prst="roundRect">
            <a:avLst/>
          </a:prstGeom>
          <a:solidFill>
            <a:schemeClr val="tx1"/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ru-RU" sz="24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9339" y="1404730"/>
            <a:ext cx="6720853" cy="3578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079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В 19 веке в России стояли лютые морозы. В сундуке на складе хранились оловянные пуговицы, но когда весной их собрались пересчитать, от оказалось, что в сундуке серый порошок. Начальника склада судили. Что произошло?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40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5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01523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При низкой температуре олово из металлической разновидности переходит в порошкообразную.</a:t>
            </a:r>
          </a:p>
          <a:p>
            <a:pPr marL="0" indent="0" algn="l" defTabSz="914400">
              <a:spcBef>
                <a:spcPts val="1000"/>
              </a:spcBef>
              <a:buNone/>
            </a:pPr>
            <a:r>
              <a:rPr lang="ru-RU" sz="32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Это аллотропные модификации. В средние века в </a:t>
            </a:r>
            <a:r>
              <a:rPr lang="ru-RU" dirty="0">
                <a:latin typeface="Calibri"/>
              </a:rPr>
              <a:t>Е</a:t>
            </a:r>
            <a:r>
              <a:rPr lang="ru-RU" sz="32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вропе , где была </a:t>
            </a:r>
            <a:r>
              <a:rPr lang="ru-RU" sz="3200" b="0" i="0" baseline="0" dirty="0" err="1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оловяная</a:t>
            </a:r>
            <a:r>
              <a:rPr lang="ru-RU" sz="32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 посуда,</a:t>
            </a:r>
            <a:r>
              <a:rPr lang="ru-RU" sz="3200" b="0" i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 такое явление называли « </a:t>
            </a:r>
            <a:r>
              <a:rPr lang="ru-RU" sz="3200" b="0" i="0" dirty="0" err="1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оловяная</a:t>
            </a:r>
            <a:r>
              <a:rPr lang="ru-RU" sz="3200" b="0" i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 чума»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40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5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40214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Что такое « царская водка»?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50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5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78699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Смесь концентрированных  соляной и азотной кислот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50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5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05242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ртуть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20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1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06751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spcBef>
                <a:spcPts val="1000"/>
              </a:spcBef>
            </a:pPr>
            <a:r>
              <a:rPr lang="ru-RU" dirty="0"/>
              <a:t>Самый распространенный химический элемент во Вселенной. </a:t>
            </a:r>
          </a:p>
          <a:p>
            <a:pPr marL="0" indent="0" algn="l" defTabSz="914400">
              <a:spcBef>
                <a:spcPts val="1000"/>
              </a:spcBef>
              <a:buNone/>
            </a:pP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30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1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10928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водород</a:t>
            </a:r>
            <a:endParaRPr lang="ru-RU" sz="32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30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1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0061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l" defTabSz="914400">
              <a:spcBef>
                <a:spcPts val="1000"/>
              </a:spcBef>
              <a:buNone/>
            </a:pPr>
            <a:r>
              <a:rPr lang="ru-RU" dirty="0" smtClean="0">
                <a:latin typeface="Calibri"/>
              </a:rPr>
              <a:t>Уголь, алмаз, графит, фуллерен. Это один химический элемент. Какой?</a:t>
            </a:r>
            <a:endParaRPr lang="ru-RU" sz="3200" b="0" i="0" baseline="0" dirty="0" smtClean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r" defTabSz="914400">
              <a:spcBef>
                <a:spcPts val="1000"/>
              </a:spcBef>
              <a:buNone/>
            </a:pPr>
            <a:r>
              <a:rPr lang="ru-RU" sz="4800" b="0" i="0" baseline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40</a:t>
            </a:r>
            <a:endParaRPr lang="ru-RU" sz="4800" b="0" i="0" baseline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1"/>
              </a:spcBef>
              <a:buNone/>
            </a:pPr>
            <a:r>
              <a:rPr lang="ru-RU" sz="2400" b="0" i="0" dirty="0" smtClean="0">
                <a:solidFill>
                  <a:schemeClr val="tx1"/>
                </a:solidFill>
                <a:latin typeface="Calibri Light"/>
                <a:ea typeface="+mj-ea"/>
                <a:cs typeface="+mj-cs"/>
              </a:rPr>
              <a:t>Категория 1</a:t>
            </a:r>
            <a:endParaRPr lang="ru-RU" sz="2400" b="0" i="0" dirty="0">
              <a:solidFill>
                <a:schemeClr val="tx1"/>
              </a:solidFill>
              <a:latin typeface="Calibri Ligh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920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4001206 (1)">
  <a:themeElements>
    <a:clrScheme name="Настольная игра Colorful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FFFFFF"/>
      </a:hlink>
      <a:folHlink>
        <a:srgbClr val="65656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>
            <a:lumMod val="60000"/>
            <a:lumOff val="40000"/>
          </a:schemeClr>
        </a:solidFill>
        <a:ln>
          <a:solidFill>
            <a:schemeClr val="bg2">
              <a:lumMod val="60000"/>
              <a:lumOff val="40000"/>
            </a:schemeClr>
          </a:solidFill>
        </a:ln>
      </a:spPr>
      <a:bodyPr rtlCol="0" anchor="ctr"/>
      <a:lstStyle>
        <a:defPPr algn="ctr">
          <a:lnSpc>
            <a:spcPct val="90000"/>
          </a:lnSpc>
          <a:defRPr sz="2400" dirty="0" smtClean="0">
            <a:solidFill>
              <a:schemeClr val="bg2">
                <a:lumMod val="50000"/>
              </a:schemeClr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>
              <a:lumMod val="60000"/>
              <a:lumOff val="4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GameBoardColorful_16x9_TP104001205" id="{79A745F3-8376-4B39-A51C-4A55655D8418}" vid="{22E22CF6-1755-4575-A0C8-658FB9E2381E}"/>
    </a:ext>
  </a:extLst>
</a:theme>
</file>

<file path=ppt/theme/theme2.xml><?xml version="1.0" encoding="utf-8"?>
<a:theme xmlns:a="http://schemas.openxmlformats.org/drawingml/2006/main" name="Office Theme">
  <a:themeElements>
    <a:clrScheme name="Настольная игра Colorful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FFFFFF"/>
      </a:hlink>
      <a:folHlink>
        <a:srgbClr val="65656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Настольная игра Colorful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FFFFFF"/>
      </a:hlink>
      <a:folHlink>
        <a:srgbClr val="65656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53AB556-06BF-4F6C-964D-E4806431F63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TS104001206 (1)</Template>
  <TotalTime>0</TotalTime>
  <Words>490</Words>
  <Application>Microsoft Office PowerPoint</Application>
  <PresentationFormat>Произвольный</PresentationFormat>
  <Paragraphs>206</Paragraphs>
  <Slides>56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56</vt:i4>
      </vt:variant>
    </vt:vector>
  </HeadingPairs>
  <TitlesOfParts>
    <vt:vector size="57" baseType="lpstr">
      <vt:lpstr>TS104001206 (1)</vt:lpstr>
      <vt:lpstr>Презентация PowerPoint</vt:lpstr>
      <vt:lpstr>Вопросы категории единицы измерения </vt:lpstr>
      <vt:lpstr>Категория 1</vt:lpstr>
      <vt:lpstr>Категория 1</vt:lpstr>
      <vt:lpstr>Категория 1</vt:lpstr>
      <vt:lpstr>Категория 1</vt:lpstr>
      <vt:lpstr>Категория 1</vt:lpstr>
      <vt:lpstr>Категория 1</vt:lpstr>
      <vt:lpstr>Категория 1</vt:lpstr>
      <vt:lpstr>Категория 1</vt:lpstr>
      <vt:lpstr>Категория 1</vt:lpstr>
      <vt:lpstr>Категория 1</vt:lpstr>
      <vt:lpstr>Вопросы категории приборы</vt:lpstr>
      <vt:lpstr>Категория 2</vt:lpstr>
      <vt:lpstr>Категория 2</vt:lpstr>
      <vt:lpstr>Категория 2</vt:lpstr>
      <vt:lpstr>Категория 2</vt:lpstr>
      <vt:lpstr>Категория 2</vt:lpstr>
      <vt:lpstr>Категория 2</vt:lpstr>
      <vt:lpstr>Категория 2</vt:lpstr>
      <vt:lpstr>Категория 2</vt:lpstr>
      <vt:lpstr>Категория 2</vt:lpstr>
      <vt:lpstr>Категория 2</vt:lpstr>
      <vt:lpstr>Вопросы категории  периодический закон</vt:lpstr>
      <vt:lpstr>Категория 3</vt:lpstr>
      <vt:lpstr>Категория 3</vt:lpstr>
      <vt:lpstr>Категория 3</vt:lpstr>
      <vt:lpstr>Категория 3</vt:lpstr>
      <vt:lpstr>Категория 3</vt:lpstr>
      <vt:lpstr>Категория 3</vt:lpstr>
      <vt:lpstr>Категория 3</vt:lpstr>
      <vt:lpstr>Категория 3</vt:lpstr>
      <vt:lpstr>Категория 3</vt:lpstr>
      <vt:lpstr>Категория 3</vt:lpstr>
      <vt:lpstr>Вопросы категории символы</vt:lpstr>
      <vt:lpstr>Категория 4</vt:lpstr>
      <vt:lpstr>Категория 4</vt:lpstr>
      <vt:lpstr>Категория 4</vt:lpstr>
      <vt:lpstr>Категория 4</vt:lpstr>
      <vt:lpstr>Категория 4</vt:lpstr>
      <vt:lpstr>Категория 4</vt:lpstr>
      <vt:lpstr>Категория 4</vt:lpstr>
      <vt:lpstr>Категория 4</vt:lpstr>
      <vt:lpstr>Категория 4</vt:lpstr>
      <vt:lpstr>Категория 4</vt:lpstr>
      <vt:lpstr>Вопросы категории   химические небылицы</vt:lpstr>
      <vt:lpstr>Категория 5</vt:lpstr>
      <vt:lpstr>Категория 5</vt:lpstr>
      <vt:lpstr>Категория 5</vt:lpstr>
      <vt:lpstr>Категория 5</vt:lpstr>
      <vt:lpstr>Категория 5</vt:lpstr>
      <vt:lpstr>Категория 5</vt:lpstr>
      <vt:lpstr>Категория 5</vt:lpstr>
      <vt:lpstr>Категория 5</vt:lpstr>
      <vt:lpstr>Категория 5</vt:lpstr>
      <vt:lpstr>Категория 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2014-04-02T08:46:50Z</dcterms:created>
  <dcterms:modified xsi:type="dcterms:W3CDTF">2014-04-30T04:38:18Z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TC040012069991</vt:lpwstr>
  </property>
</Properties>
</file>