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8" r:id="rId6"/>
    <p:sldId id="257" r:id="rId7"/>
    <p:sldId id="259" r:id="rId8"/>
    <p:sldId id="264" r:id="rId9"/>
    <p:sldId id="260" r:id="rId10"/>
    <p:sldId id="266" r:id="rId11"/>
    <p:sldId id="267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0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8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0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7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3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5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8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2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E36D-4EFC-49BD-90DA-9FABE307BFBF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0B80-EB3A-41EB-B73C-FE9911314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5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1%81%D0%BF%D0%B8%D1%82%D0%B0%D0%BB%D1%8C" TargetMode="External"/><Relationship Id="rId3" Type="http://schemas.openxmlformats.org/officeDocument/2006/relationships/hyperlink" Target="http://ru.wikipedia.org/wiki/%D0%A4%D0%BE%D1%80%D1%82%D0%B8%D1%84%D0%B8%D0%BA%D0%B0%D1%86%D0%B8%D1%8F" TargetMode="External"/><Relationship Id="rId7" Type="http://schemas.openxmlformats.org/officeDocument/2006/relationships/hyperlink" Target="http://ru.wikipedia.org/wiki/%D0%A8%D1%82%D0%B0%D0%B1" TargetMode="External"/><Relationship Id="rId12" Type="http://schemas.openxmlformats.org/officeDocument/2006/relationships/image" Target="../media/image52.jpeg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1%80%D1%83%D0%B1" TargetMode="External"/><Relationship Id="rId11" Type="http://schemas.openxmlformats.org/officeDocument/2006/relationships/image" Target="../media/image51.jpeg"/><Relationship Id="rId5" Type="http://schemas.openxmlformats.org/officeDocument/2006/relationships/hyperlink" Target="http://ru.wikipedia.org/w/index.php?title=%D0%9B%D0%B8%D1%87%D0%BD%D1%8B%D0%B9_%D1%81%D0%BE%D1%81%D1%82%D0%B0%D0%B2&amp;action=edit&amp;redlink=1" TargetMode="External"/><Relationship Id="rId10" Type="http://schemas.openxmlformats.org/officeDocument/2006/relationships/image" Target="../media/image50.jpeg"/><Relationship Id="rId4" Type="http://schemas.openxmlformats.org/officeDocument/2006/relationships/hyperlink" Target="http://ru.wikipedia.org/wiki/%D0%A4%D0%BE%D1%80%D1%82%D0%B8%D1%84%D0%B8%D0%BA%D0%B0%D1%86%D0%B8%D0%BE%D0%BD%D0%BD%D0%BE%D0%B5_%D1%81%D0%BE%D0%BE%D1%80%D1%83%D0%B6%D0%B5%D0%BD%D0%B8%D0%B5" TargetMode="External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Анатолий Митяев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admin.ARM20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8" y="1556792"/>
            <a:ext cx="18059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.ARM20\Pictures\mityaev_6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r="23145"/>
          <a:stretch/>
        </p:blipFill>
        <p:spPr bwMode="auto">
          <a:xfrm>
            <a:off x="605799" y="4005064"/>
            <a:ext cx="1805961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771800" y="1510817"/>
            <a:ext cx="6120680" cy="48592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Анатолий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Васильевич Митяев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 12 мая 1924 года в селе Ястребки Рязанской области. Закончив 9-й класс в подмосковной Клязьме, подал документы в лесной техникум. Летом 1942 года записался добровольцем на фронт, и уже на третий день пребывания в армии был в бою. Служил орудийным номером в гвардейском миномётном дивизионе.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Антитеза 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рассказе. Её роль в раскрытии чувств героя.</a:t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Picture 7" descr="C:\Users\admin.ARM20\Pictures\85820761_large_2795685_b736_110_1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9" y="891743"/>
            <a:ext cx="2987885" cy="17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admin.ARM20\Pictures\iCA2EF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9" y="2847516"/>
            <a:ext cx="3002754" cy="19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admin.ARM20\Pictures\iCA64TT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0" y="4873643"/>
            <a:ext cx="3002754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.ARM20\Pictures\iCAJINZP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70088"/>
            <a:ext cx="2847668" cy="20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.ARM20\Pictures\iCANRBYJ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73643"/>
            <a:ext cx="2847668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.ARM20\Pictures\iCATF75Z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91743"/>
            <a:ext cx="2847668" cy="17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9872" y="2847516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Антите́за 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противопоставление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характеров, образов, обстоятельств, создающее  эффект резкого контраста.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эпизода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08104" y="1484784"/>
            <a:ext cx="3240360" cy="47894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 чём «рассказала» кошка солдату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Какая хорошая примета обнадёжила Василия Плотникова?</a:t>
            </a:r>
          </a:p>
          <a:p>
            <a:endParaRPr lang="ru-RU" dirty="0"/>
          </a:p>
        </p:txBody>
      </p:sp>
      <p:pic>
        <p:nvPicPr>
          <p:cNvPr id="7" name="Picture 2" descr="C:\Users\admin.ARM20\Desktop\IMG_0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4" y="1899291"/>
            <a:ext cx="4789457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.ARM20\Pictures\iCANT4H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896543" cy="36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задание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1844824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Пофантазируйте и опишите, как жители деревни Яблонцы возвращались в свои дома. 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семья Плотниковых писала своему защитнику письмо.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Напишите письмо защитнику Родины.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Анализ рассказа «Мешок овсянки»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работа (траншея, блиндаж, вещмешок, паёк)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 рассказа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251520" y="908720"/>
            <a:ext cx="8712968" cy="5611316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Блинда́ж</a:t>
            </a:r>
            <a:r>
              <a:rPr lang="ru-RU" dirty="0" smtClean="0"/>
              <a:t> 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blindage</a:t>
            </a:r>
            <a:r>
              <a:rPr lang="ru-RU" dirty="0" smtClean="0"/>
              <a:t>, от 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blinder</a:t>
            </a:r>
            <a:r>
              <a:rPr lang="ru-RU" dirty="0" smtClean="0"/>
              <a:t> — «покрывать заслонами») — постоянное или временное </a:t>
            </a:r>
            <a:r>
              <a:rPr lang="ru-RU" dirty="0" smtClean="0">
                <a:hlinkClick r:id="rId3" tooltip="Фортификация"/>
              </a:rPr>
              <a:t>фортификационное</a:t>
            </a:r>
            <a:r>
              <a:rPr lang="ru-RU" dirty="0" smtClean="0"/>
              <a:t> подземное </a:t>
            </a:r>
            <a:r>
              <a:rPr lang="ru-RU" dirty="0" smtClean="0">
                <a:hlinkClick r:id="rId4" tooltip="Фортификационное сооружение"/>
              </a:rPr>
              <a:t>сооружение</a:t>
            </a:r>
            <a:r>
              <a:rPr lang="ru-RU" dirty="0" smtClean="0"/>
              <a:t> для защиты от пулемётного, артиллерийского, миномётного огня,  оружия массового поражения и для отдыха </a:t>
            </a:r>
            <a:r>
              <a:rPr lang="ru-RU" dirty="0" smtClean="0">
                <a:hlinkClick r:id="rId5" tooltip="Личный состав (страница отсутствует)"/>
              </a:rPr>
              <a:t>личного состава</a:t>
            </a:r>
            <a:r>
              <a:rPr lang="ru-RU" dirty="0" smtClean="0"/>
              <a:t>. По своей конструкции напоминает </a:t>
            </a:r>
            <a:r>
              <a:rPr lang="ru-RU" dirty="0" smtClean="0">
                <a:hlinkClick r:id="rId6" tooltip="Сруб"/>
              </a:rPr>
              <a:t>сруб</a:t>
            </a:r>
            <a:r>
              <a:rPr lang="ru-RU" dirty="0" smtClean="0"/>
              <a:t>, полностью заглубленный под землю. Поскольку эти строения строились в основном в военное время для размещения </a:t>
            </a:r>
            <a:r>
              <a:rPr lang="ru-RU" dirty="0" smtClean="0">
                <a:hlinkClick r:id="rId7" tooltip="Штаб"/>
              </a:rPr>
              <a:t>штабов</a:t>
            </a:r>
            <a:r>
              <a:rPr lang="ru-RU" dirty="0" smtClean="0"/>
              <a:t>, </a:t>
            </a:r>
            <a:r>
              <a:rPr lang="ru-RU" dirty="0" smtClean="0">
                <a:hlinkClick r:id="rId8" tooltip="Госпиталь"/>
              </a:rPr>
              <a:t>полевых больниц</a:t>
            </a:r>
            <a:r>
              <a:rPr lang="ru-RU" dirty="0" smtClean="0"/>
              <a:t> и т. п., то их старались делать как можно более сокрытыми от глаз противника.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.ARM20\Pictures\220px-SBS_11.jpg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370" y="3981345"/>
            <a:ext cx="2866529" cy="21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.ARM20\Pictures\iCA1TU7K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5" y="1212420"/>
            <a:ext cx="2866530" cy="20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.ARM20\Pictures\iCA7ZBVX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4" y="1212420"/>
            <a:ext cx="3096344" cy="20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.ARM20\Pictures\имрогд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154040" cy="21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91264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Траншея – выемка в грунте, окоп.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.ARM20\Pictures\cpe_bomb_bursting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28" y="1844824"/>
            <a:ext cx="385394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.ARM20\Pictures\iCA9VN2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2" y="4293096"/>
            <a:ext cx="38961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.ARM20\Pictures\iCAOGD6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1" y="1484784"/>
            <a:ext cx="3826957" cy="24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«Зоркий глаз» (задание для следопытов)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412776"/>
            <a:ext cx="3672408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Укажите неточность, допущенную художником.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Попытайтесь объяснить причину этой неточности.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.ARM20\Desktop\IMG_0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529" y="1825823"/>
            <a:ext cx="5328592" cy="45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5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Редакторская деятельность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.ARM20\Pictures\300PX-~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54" y="1609724"/>
            <a:ext cx="294856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589338" y="1600200"/>
            <a:ext cx="5303142" cy="1900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1950–1960 годах Митяев был ответственным секретарём газеты «Пионерская правда»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.ARM20\Pictures\240PX-~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6" y="2644292"/>
            <a:ext cx="2645923" cy="7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.ARM20\Pictures\PP83013L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39" y="3762591"/>
            <a:ext cx="1905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.ARM20\Pictures\PP86002L1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46412"/>
            <a:ext cx="1872208" cy="27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.ARM20\Pictures\PP84068L1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35680"/>
            <a:ext cx="19050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25" y="274638"/>
            <a:ext cx="8949271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Редакторская деятельность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071992"/>
            <a:ext cx="5112568" cy="22226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1960 – 1972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главный  редактор детского журнала «Мурзилка».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:\Users\admin.ARM20\Pictures\small_information_groups_7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35830"/>
            <a:ext cx="1486243" cy="20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admin.ARM20\Pictures\small_information_groups_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00" y="3837719"/>
            <a:ext cx="1523578" cy="20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.ARM20\Pictures\Mu2402O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" y="1129968"/>
            <a:ext cx="1681994" cy="21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.ARM20\Pictures\Mu5802O1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13155"/>
            <a:ext cx="14287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.ARM20\Pictures\Mu5911O1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97" y="1975235"/>
            <a:ext cx="14287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.ARM20\Pictures\small_information_groups_8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81127"/>
            <a:ext cx="1512168" cy="20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43" y="188640"/>
            <a:ext cx="8751094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Редакторская деятельность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97912" y="1052736"/>
            <a:ext cx="4179587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Позднее Митяев  возглавлял редакцию студии «Союзмультфильм».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Мультфильмы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сценариям Митяева: «Потерялась внучка», «Пингвины», «Чужие краски», «Приключения Точки и Запятой», «Три пирата», «Шесть Иванов – шесть капитанов».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.ARM20\Pictures\pos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3" y="4556285"/>
            <a:ext cx="1502080" cy="21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.ARM20\Pictures\iCA5ABX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99" y="2924944"/>
            <a:ext cx="2175121" cy="16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.ARM20\Pictures\iCA6MAY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3" y="2924944"/>
            <a:ext cx="2101961" cy="15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.ARM20\Pictures\iCANQUJV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98" y="1052736"/>
            <a:ext cx="217512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.ARM20\Pictures\iCAS6NO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30" y="5055312"/>
            <a:ext cx="2520463" cy="15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.ARM20\Pictures\iCASLYL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3" y="1052736"/>
            <a:ext cx="21019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.ARM20\Pictures\iCATIAXL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55312"/>
            <a:ext cx="2093040" cy="16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.ARM20\Pictures\vod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30" y="5077309"/>
            <a:ext cx="1970351" cy="15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Произведения Анатолия Митяева</a:t>
            </a:r>
            <a:endParaRPr lang="ru-RU" dirty="0"/>
          </a:p>
        </p:txBody>
      </p:sp>
      <p:pic>
        <p:nvPicPr>
          <p:cNvPr id="3" name="Picture 21" descr="C:\Users\admin.ARM20\Pictures\iвпек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49" y="1700080"/>
            <a:ext cx="2052199" cy="20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admin.ARM20\Pictures\iCANDOV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2" y="4026527"/>
            <a:ext cx="1583912" cy="25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.ARM20\Pictures\iCALSOVY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26527"/>
            <a:ext cx="1599447" cy="25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dmin.ARM20\Pictures\iCA98CS7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32" y="1700080"/>
            <a:ext cx="1618804" cy="21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.ARM20\Pictures\iCA3CANM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05" y="1773974"/>
            <a:ext cx="1633504" cy="19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admin.ARM20\Pictures\iCARBYN2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84" y="4026527"/>
            <a:ext cx="2323408" cy="25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.ARM20\Pictures\iCA6OLWM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1" y="1700080"/>
            <a:ext cx="1583912" cy="20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Произведения Анатолия Митяева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.ARM20\Pictures\iCA0AWS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89" y="4291013"/>
            <a:ext cx="1422228" cy="19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.ARM20\Pictures\iCA8L9F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" y="4291014"/>
            <a:ext cx="1486293" cy="19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.ARM20\Pictures\iCAEWQP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39" y="4283938"/>
            <a:ext cx="1383789" cy="19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C:\Users\admin.ARM20\Pictures\iCAZD6WW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98" y="4291012"/>
            <a:ext cx="1768177" cy="192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admin.ARM20\Pictures\iCA9XRV2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57" y="1727688"/>
            <a:ext cx="1678237" cy="22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C:\Users\admin.ARM20\Pictures\iCAW06PH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13" y="1727688"/>
            <a:ext cx="1663515" cy="22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C:\Users\admin.ARM20\Pictures\iCAWP1PJ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79" y="4286107"/>
            <a:ext cx="1422228" cy="19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C:\Users\admin.ARM20\Pictures\iCASWCEZ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7688"/>
            <a:ext cx="1648794" cy="22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8762" y="404663"/>
            <a:ext cx="8928991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«Книга будущих командиров»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 самая известная работа Анатолия Васильевича Митяева. Она переиздавалась несколько раз и была невероятно востребована мальчишками. Она уводила в другие времена и далекие страны, обещала захватывающие и будоражащие воображение приключения. Ребята, листая страницы, мечтали стать полководцами, совершать подвиги, гордились страной и героями, которые в ней жили. Может быть, именно таких книжек не хватает сегодняшним мальчишкам?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C:\Users\admin.ARM20\Pictures\iCAPAK1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3" y="1124744"/>
            <a:ext cx="19715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C:\Users\admin.ARM20\Pictures\iCAZSJSD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82" y="1124745"/>
            <a:ext cx="19757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admin.ARM20\Pictures\iCAVKJO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76" y="1124744"/>
            <a:ext cx="202486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.ARM20\Pictures\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49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103674"/>
            <a:ext cx="8856984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книге рассказывается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великих битвах и тактике знаменитых полководцев, о героических подвигах и уникальном военном оружии всех эпох и народов. Подрастающие историки и командиры совершат увлекательное путешествие во времени, побывают на полях сражений, узнают замыслы военачальников и попытаются понять,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делается  ИСТОРИЯ.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76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«Отпуск на четыре часа»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Жанр произведения.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 рассказа.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товарищи немного завидовали Плотникову?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радость от предстоящей встречи с родными была тревожная?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чего автор включает в повествование  описание деревни? Какую роль при этом играют эпитеты?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Антитеза в рассказе. Её роль в раскрытии чувств героя.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чём «рассказала» кошка солдату?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Какая хорошая примета обнадёжила Василия Плотникова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защищает каждый  солдат?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помогает солдату идти в бой, вновь подниматься в атаку, преодолевая себя?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3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428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Анатолий Митяев </vt:lpstr>
      <vt:lpstr>Редакторская деятельность </vt:lpstr>
      <vt:lpstr>Редакторская деятельность </vt:lpstr>
      <vt:lpstr>Редакторская деятельность  </vt:lpstr>
      <vt:lpstr>Произведения Анатолия Митяева</vt:lpstr>
      <vt:lpstr>Произведения Анатолия Митяева</vt:lpstr>
      <vt:lpstr>Презентация PowerPoint</vt:lpstr>
      <vt:lpstr>Презентация PowerPoint</vt:lpstr>
      <vt:lpstr>«Отпуск на четыре часа»</vt:lpstr>
      <vt:lpstr> Антитеза в рассказе. Её роль в раскрытии чувств героя. </vt:lpstr>
      <vt:lpstr>Анализ эпизода </vt:lpstr>
      <vt:lpstr>Творческое задание </vt:lpstr>
      <vt:lpstr>Анализ рассказа «Мешок овсянки»</vt:lpstr>
      <vt:lpstr>Словарная работа</vt:lpstr>
      <vt:lpstr>Словарная работа</vt:lpstr>
      <vt:lpstr>«Зоркий глаз» (задание для следопытов)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Анатолий Митяев</dc:title>
  <dc:creator>admin</dc:creator>
  <cp:lastModifiedBy>admin</cp:lastModifiedBy>
  <cp:revision>35</cp:revision>
  <dcterms:created xsi:type="dcterms:W3CDTF">2013-08-14T07:21:53Z</dcterms:created>
  <dcterms:modified xsi:type="dcterms:W3CDTF">2013-08-16T07:40:39Z</dcterms:modified>
</cp:coreProperties>
</file>