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5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4C-2DE1-4498-B48B-FD4F4408DE0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495F-9B4D-4B0C-AF02-00389EEC2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7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4C-2DE1-4498-B48B-FD4F4408DE0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495F-9B4D-4B0C-AF02-00389EEC2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4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4C-2DE1-4498-B48B-FD4F4408DE0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495F-9B4D-4B0C-AF02-00389EEC2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5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4C-2DE1-4498-B48B-FD4F4408DE0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495F-9B4D-4B0C-AF02-00389EEC2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40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4C-2DE1-4498-B48B-FD4F4408DE0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495F-9B4D-4B0C-AF02-00389EEC2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30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4C-2DE1-4498-B48B-FD4F4408DE0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495F-9B4D-4B0C-AF02-00389EEC2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3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4C-2DE1-4498-B48B-FD4F4408DE0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495F-9B4D-4B0C-AF02-00389EEC2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8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4C-2DE1-4498-B48B-FD4F4408DE0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495F-9B4D-4B0C-AF02-00389EEC2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3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4C-2DE1-4498-B48B-FD4F4408DE0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495F-9B4D-4B0C-AF02-00389EEC2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48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4C-2DE1-4498-B48B-FD4F4408DE0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495F-9B4D-4B0C-AF02-00389EEC2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43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9A4C-2DE1-4498-B48B-FD4F4408DE0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495F-9B4D-4B0C-AF02-00389EEC2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32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89A4C-2DE1-4498-B48B-FD4F4408DE0F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495F-9B4D-4B0C-AF02-00389EEC24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92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Радий Петрович Погодин </a:t>
            </a:r>
          </a:p>
        </p:txBody>
      </p:sp>
      <p:pic>
        <p:nvPicPr>
          <p:cNvPr id="1026" name="Picture 2" descr="C:\Users\admin.ARM20\Pictures\220PX-~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628800"/>
            <a:ext cx="3384376" cy="45018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176464" cy="44644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16 августа 1925 года в деревне Дуплёво (ныне Бологовского района Тверской области)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30 марта 1993 года.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В   Санкт-Петербурге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17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.ARM20\Pictures\120px-Pict2634k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9938" y="316246"/>
            <a:ext cx="1796532" cy="179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.ARM20\Pictures\120px-Trak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137" y="2636912"/>
            <a:ext cx="1701933" cy="150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.ARM20\Pictures\Buckskin_New_Forest_pon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1913383" cy="14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.ARM20\Pictures\tabu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847" y="743199"/>
            <a:ext cx="2082927" cy="138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4509120"/>
            <a:ext cx="8592066" cy="19302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«Мнилось Сеньке, что вокруг него пасётся много коней – и гнедых, и буланых. И крепкие, статные кобылицы нежно ласкают своих жеребят.»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C:\Users\admin.ARM20\Pictures\224_horse-w-b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36912"/>
            <a:ext cx="1786562" cy="178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dmin.ARM20\Pictures\iCAZ502S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22" y="2620341"/>
            <a:ext cx="1756597" cy="175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79196" y="133172"/>
            <a:ext cx="357981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Сенькины сны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0001" y="274638"/>
            <a:ext cx="8352927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Сборники повестей и рассказов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100" name="Picture 4" descr="C:\Users\admin.ARM20\Pictures\Rovlihp2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12420"/>
            <a:ext cx="2346311" cy="372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dmin.ARM20\Pictures\Yadogvn1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772816"/>
            <a:ext cx="2376264" cy="3802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admin.ARM20\Pictures\Zemimfr1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709" y="1812419"/>
            <a:ext cx="2778219" cy="372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00001" y="5733256"/>
            <a:ext cx="8352927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О  воспитании характера, о попытках понять себя и других, об умении решаться на поступок.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49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61122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Сборники повестей и рассказов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C:\Users\admin.ARM20\Pictures\Krasnlo1_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1905022" cy="300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.ARM20\Pictures\Lazpmd1_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52317"/>
            <a:ext cx="2103112" cy="298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dmin.ARM20\Pictures\pogodin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1628800"/>
            <a:ext cx="2160240" cy="300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dmin.ARM20\Pictures\Rovlihp1_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681" y="1628801"/>
            <a:ext cx="1805961" cy="300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4869160"/>
            <a:ext cx="8661122" cy="19082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высокой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человеческой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чистоте и доброте, которую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 встречал и в далеком детстве, и в страшные годы войны.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памяти друзей, тех, кто не дожил до сегодняшних дней.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Сказки о любви, красоте, честности и бесчестии, герои которых утверждают звание человека.</a:t>
            </a:r>
          </a:p>
          <a:p>
            <a:pPr>
              <a:spcAft>
                <a:spcPts val="0"/>
              </a:spcAft>
            </a:pP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81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«Послевоенный суп» </a:t>
            </a:r>
            <a:endParaRPr lang="ru-RU" dirty="0"/>
          </a:p>
        </p:txBody>
      </p:sp>
      <p:pic>
        <p:nvPicPr>
          <p:cNvPr id="5" name="Picture 2" descr="C:\Users\admin.ARM20\Pictures\i_0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7750" y="1829594"/>
            <a:ext cx="28575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995936" y="1628800"/>
            <a:ext cx="4680520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Сюжет рассказа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Герои рассказа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внешности мальчика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Рассказ мальчика (жизнь «под немцем», картошка)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меняется отношение танкиста к мальчику? («Чтобы укрепить своё взрослое положение над этим жидконогим шкетом…» … «Танкист мял мыло в кулаке…пока между пальцами не поползло…»)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2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Бумазе́я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 — плотная хлопчатобумажная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ткань 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начёсом на одной, обычно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изнаночной, стороне.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(просторечное)  подросток. Синоним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пацан,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шпингалет. Антонимы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взрослый.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Луговина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небольшой  луг.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Щёлок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водный раствор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древесной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золы. Раньше   использовался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мытья и стирки вместо мыла, для выделки 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Харчи -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4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Лингвистическая лаборатория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Теперь я, наверно, помру.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харчей нету. И украсть не у кого. У своих красть не станешь. Нельзя у своих красть.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людское дело - лопух кушать.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Вам нельзя тощать. Вам воевать нужно. А мы как-нибудь.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только быстрее воюйте…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ты, чертов дурак, куда прёшь?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5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5141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каком году происходили описываемые события?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Почему именно этот клин был выбран для пахоты?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Расскажите, как женщины пахали.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Какая находка прервала пахоту?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дед сладил с бомбой? (анализ эпизода).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Прощание с дедом.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относились деревенские ребятишки к деду?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Солдат.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Сенька разговаривает с солдатом в доме деда, на луговине?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Объясните название рассказа.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«Кони»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38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Лингвистическая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«этот клин никогда не давал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пропуску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«жить под немцем»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«калёное лето»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«не ярись, не лютуй»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«варнак»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«тюкать бомбу по рыльцу»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«обмерло его сердце по деду»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«Рубаха на нём чистая. Белые волосы расчёсаны гребнем.»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«Сеньку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нарядили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пасти»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«кисейная»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«древний погост»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«рессорные телеги»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«накатистый звук»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46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9221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Анализ эпизода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admin.ARM20\Pictures\iCA85XXHD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4"/>
          <a:stretch/>
        </p:blipFill>
        <p:spPr bwMode="auto">
          <a:xfrm>
            <a:off x="467544" y="1340768"/>
            <a:ext cx="2664296" cy="204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.ARM20\Pictures\i_00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715" y="1289497"/>
            <a:ext cx="3810000" cy="399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303" y="3501008"/>
            <a:ext cx="5184576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«Кабы знать, куда её стукнуть, тогда бы мне и совсем просто. На один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миг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делов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«В таком деле одному надо.»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«Старик оглядывал заступ и что-то ворчал про себя не сердито, но строго.»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«Куда старому такую тяжесть?»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«Шея у деда набухла. Колени подламывались.»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«Внизу, у самой воды, лежал дед, припорошенный белым песком.»</a:t>
            </a:r>
          </a:p>
        </p:txBody>
      </p:sp>
    </p:spTree>
    <p:extLst>
      <p:ext uri="{BB962C8B-B14F-4D97-AF65-F5344CB8AC3E}">
        <p14:creationId xmlns:p14="http://schemas.microsoft.com/office/powerpoint/2010/main" val="20738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462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Радий Петрович Погодин </vt:lpstr>
      <vt:lpstr>Сборники повестей и рассказов </vt:lpstr>
      <vt:lpstr>Сборники повестей и рассказов </vt:lpstr>
      <vt:lpstr>«Послевоенный суп» </vt:lpstr>
      <vt:lpstr>Словарная работа</vt:lpstr>
      <vt:lpstr>Лингвистическая лаборатория</vt:lpstr>
      <vt:lpstr>«Кони»</vt:lpstr>
      <vt:lpstr>Лингвистическая лаборатория </vt:lpstr>
      <vt:lpstr>Анализ эпизода </vt:lpstr>
      <vt:lpstr>«Мнилось Сеньке, что вокруг него пасётся много коней – и гнедых, и буланых. И крепкие, статные кобылицы нежно ласкают своих жеребят.»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28</cp:revision>
  <dcterms:created xsi:type="dcterms:W3CDTF">2013-08-09T07:40:50Z</dcterms:created>
  <dcterms:modified xsi:type="dcterms:W3CDTF">2013-12-09T12:12:21Z</dcterms:modified>
</cp:coreProperties>
</file>