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04" autoAdjust="0"/>
    <p:restoredTop sz="94715" autoAdjust="0"/>
  </p:normalViewPr>
  <p:slideViewPr>
    <p:cSldViewPr>
      <p:cViewPr>
        <p:scale>
          <a:sx n="60" d="100"/>
          <a:sy n="60" d="100"/>
        </p:scale>
        <p:origin x="-63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B41FB-11F4-4073-B542-A31AAA85A799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8C827-8343-4EF1-999A-4AE50DA7D7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944D-CCC6-4A91-BDDC-63E7BB60DC73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BAFC-D71D-419C-836C-49D49EE16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944D-CCC6-4A91-BDDC-63E7BB60DC73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BAFC-D71D-419C-836C-49D49EE16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944D-CCC6-4A91-BDDC-63E7BB60DC73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BAFC-D71D-419C-836C-49D49EE16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944D-CCC6-4A91-BDDC-63E7BB60DC73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BAFC-D71D-419C-836C-49D49EE16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944D-CCC6-4A91-BDDC-63E7BB60DC73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BAFC-D71D-419C-836C-49D49EE16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944D-CCC6-4A91-BDDC-63E7BB60DC73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BAFC-D71D-419C-836C-49D49EE16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944D-CCC6-4A91-BDDC-63E7BB60DC73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BAFC-D71D-419C-836C-49D49EE16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944D-CCC6-4A91-BDDC-63E7BB60DC73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BAFC-D71D-419C-836C-49D49EE16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944D-CCC6-4A91-BDDC-63E7BB60DC73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BAFC-D71D-419C-836C-49D49EE16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944D-CCC6-4A91-BDDC-63E7BB60DC73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BAFC-D71D-419C-836C-49D49EE16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944D-CCC6-4A91-BDDC-63E7BB60DC73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BAFC-D71D-419C-836C-49D49EE16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8944D-CCC6-4A91-BDDC-63E7BB60DC73}" type="datetimeFigureOut">
              <a:rPr lang="ru-RU" smtClean="0"/>
              <a:pPr/>
              <a:t>21.06.2014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BAFC-D71D-419C-836C-49D49EE16F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91;&#1079;&#1099;&#1082;&#1072;\952607-0203457dc81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Наш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abb98_31f1e970_X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57165"/>
            <a:ext cx="8929717" cy="6286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071546"/>
            <a:ext cx="4286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chemeClr val="bg1">
                    <a:lumMod val="95000"/>
                  </a:schemeClr>
                </a:solidFill>
              </a:rPr>
              <a:t>НАШ  </a:t>
            </a:r>
          </a:p>
          <a:p>
            <a:r>
              <a:rPr lang="ru-RU" sz="8800" i="1" dirty="0" smtClean="0">
                <a:solidFill>
                  <a:schemeClr val="bg1">
                    <a:lumMod val="95000"/>
                  </a:schemeClr>
                </a:solidFill>
              </a:rPr>
              <a:t>  КЛАСС</a:t>
            </a:r>
            <a:endParaRPr lang="ru-RU" sz="88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952607-0203457dc81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8000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rc_mi" descr="http://xn-----6kcmadfbh0abcb5bybfg2a5b.xn--p1ai/media/k2/items/cache/63ae8dd535459e6ddaa9950601158f8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75223"/>
            <a:ext cx="6643702" cy="498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IMG_28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0"/>
            <a:ext cx="5500694" cy="4286256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p:transition spd="med" advClick="0" advTm="10000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7215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Рассаживайтесь, здравствуйте,</a:t>
            </a:r>
          </a:p>
          <a:p>
            <a:r>
              <a:rPr lang="ru-RU" sz="2400" i="1" dirty="0" smtClean="0"/>
              <a:t>Смотрите и участвуйте ---</a:t>
            </a:r>
          </a:p>
          <a:p>
            <a:r>
              <a:rPr lang="ru-RU" sz="2400" i="1" dirty="0" smtClean="0"/>
              <a:t>                                       Итак, мы  все  здесь перед вами,</a:t>
            </a:r>
          </a:p>
          <a:p>
            <a:r>
              <a:rPr lang="ru-RU" sz="2400" i="1" dirty="0" smtClean="0"/>
              <a:t>                                           Мы не  нуждаемся в  рекламе!</a:t>
            </a:r>
          </a:p>
          <a:p>
            <a:endParaRPr lang="ru-RU" dirty="0"/>
          </a:p>
        </p:txBody>
      </p:sp>
      <p:pic>
        <p:nvPicPr>
          <p:cNvPr id="4" name="Рисунок 3" descr="IMG_28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1538" y="1643050"/>
            <a:ext cx="7072362" cy="5214950"/>
          </a:xfrm>
          <a:prstGeom prst="rect">
            <a:avLst/>
          </a:prstGeom>
        </p:spPr>
      </p:pic>
      <p:pic>
        <p:nvPicPr>
          <p:cNvPr id="6" name="Рисунок 5" descr="0_a8811_dfd198ca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500042"/>
            <a:ext cx="2000232" cy="2439306"/>
          </a:xfrm>
          <a:prstGeom prst="rect">
            <a:avLst/>
          </a:prstGeom>
        </p:spPr>
      </p:pic>
    </p:spTree>
  </p:cSld>
  <p:clrMapOvr>
    <a:masterClrMapping/>
  </p:clrMapOvr>
  <p:transition spd="med" advClick="0" advTm="11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4572000" cy="3429000"/>
            <a:chOff x="71414" y="0"/>
            <a:chExt cx="4572000" cy="3429000"/>
          </a:xfrm>
        </p:grpSpPr>
        <p:sp>
          <p:nvSpPr>
            <p:cNvPr id="6" name="Прямоугольник с одним скругленным углом 5"/>
            <p:cNvSpPr/>
            <p:nvPr/>
          </p:nvSpPr>
          <p:spPr>
            <a:xfrm rot="16200000">
              <a:off x="642914" y="-571500"/>
              <a:ext cx="3429000" cy="4572000"/>
            </a:xfrm>
            <a:prstGeom prst="round1Rect">
              <a:avLst/>
            </a:prstGeom>
            <a:blipFill rotWithShape="0">
              <a:blip r:embed="rId2" cstate="screen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 rot="21600000">
              <a:off x="71414" y="1"/>
              <a:ext cx="4572000" cy="2571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80" tIns="462280" rIns="462280" bIns="46228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72000" y="3429000"/>
            <a:ext cx="4572000" cy="3429000"/>
            <a:chOff x="0" y="3429000"/>
            <a:chExt cx="4572000" cy="3429000"/>
          </a:xfrm>
        </p:grpSpPr>
        <p:sp>
          <p:nvSpPr>
            <p:cNvPr id="12" name="Прямоугольник с одним скругленным углом 11"/>
            <p:cNvSpPr/>
            <p:nvPr/>
          </p:nvSpPr>
          <p:spPr>
            <a:xfrm rot="10800000">
              <a:off x="0" y="3429000"/>
              <a:ext cx="4572000" cy="3429000"/>
            </a:xfrm>
            <a:prstGeom prst="round1Rect">
              <a:avLst/>
            </a:prstGeom>
            <a:blipFill rotWithShape="0">
              <a:blip r:embed="rId3" cstate="screen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 rot="21600000">
              <a:off x="0" y="4286249"/>
              <a:ext cx="4572000" cy="2571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80" tIns="462280" rIns="462280" bIns="46228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5072066" y="214291"/>
            <a:ext cx="37147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Мы - дружный класс, </a:t>
            </a:r>
            <a:endParaRPr lang="ru-RU" sz="3200" i="1" dirty="0">
              <a:solidFill>
                <a:srgbClr val="000000"/>
              </a:solidFill>
            </a:endParaRPr>
          </a:p>
          <a:p>
            <a:r>
              <a:rPr lang="ru-RU" sz="3200" dirty="0">
                <a:solidFill>
                  <a:srgbClr val="000000"/>
                </a:solidFill>
              </a:rPr>
              <a:t>мы – сильный класс!</a:t>
            </a:r>
            <a:endParaRPr lang="ru-RU" sz="3200" i="1" dirty="0">
              <a:solidFill>
                <a:srgbClr val="000000"/>
              </a:solidFill>
            </a:endParaRPr>
          </a:p>
          <a:p>
            <a:r>
              <a:rPr lang="ru-RU" sz="3200" dirty="0">
                <a:solidFill>
                  <a:srgbClr val="000000"/>
                </a:solidFill>
              </a:rPr>
              <a:t>Нет невозможного для нас!</a:t>
            </a:r>
            <a:endParaRPr lang="ru-RU" sz="3200" i="1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3073" name="Picture 1" descr="F:\Документы\Документы Оксаны\классное рук-во\Коллекция школьного клипарта. Готовимся к 1 сентября_files\0_ac757_3dd3dd28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857628"/>
            <a:ext cx="2857520" cy="281287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4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4876" y="357166"/>
            <a:ext cx="4143404" cy="310755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Рисунок 2" descr="IMG_27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60710"/>
            <a:ext cx="4357686" cy="326826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Рисунок 3" descr="IMG_272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3643290"/>
            <a:ext cx="4286280" cy="3214710"/>
          </a:xfrm>
          <a:prstGeom prst="rect">
            <a:avLst/>
          </a:prstGeom>
          <a:ln>
            <a:noFill/>
          </a:ln>
          <a:effectLst/>
          <a:scene3d>
            <a:camera prst="isometricOffAxis1Righ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4929191" y="3786190"/>
            <a:ext cx="39290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Собрались здесь во всей красе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Мы нашим классом дружно все: Мы все быть умными хотим,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Процесс учебный свято чтим!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Click="0"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7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85728"/>
            <a:ext cx="3857652" cy="2893239"/>
          </a:xfrm>
          <a:prstGeom prst="rect">
            <a:avLst/>
          </a:prstGeom>
        </p:spPr>
      </p:pic>
      <p:pic>
        <p:nvPicPr>
          <p:cNvPr id="4" name="Рисунок 3" descr="IMG_273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357166"/>
            <a:ext cx="3929058" cy="29467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 descr="IMG_273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72066" y="3857628"/>
            <a:ext cx="3762433" cy="2714668"/>
          </a:xfrm>
          <a:prstGeom prst="rect">
            <a:avLst/>
          </a:prstGeom>
        </p:spPr>
      </p:pic>
      <p:pic>
        <p:nvPicPr>
          <p:cNvPr id="1028" name="Picture 4" descr="F:\Документы\Документы Оксаны\школьные фото\IMG_272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4000504"/>
            <a:ext cx="4572032" cy="2571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71670" y="2357430"/>
            <a:ext cx="4643470" cy="19389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Стоим-дрожим на видном  месте,</a:t>
            </a:r>
            <a:endParaRPr lang="ru-RU" sz="2400" i="1" dirty="0" smtClean="0"/>
          </a:p>
          <a:p>
            <a:r>
              <a:rPr lang="ru-RU" sz="2400" dirty="0" smtClean="0"/>
              <a:t>Один лишь плюс – что все мы вместе!</a:t>
            </a:r>
          </a:p>
          <a:p>
            <a:r>
              <a:rPr lang="ru-RU" sz="2400" dirty="0" smtClean="0"/>
              <a:t> Волнуемся, стесняемся,</a:t>
            </a:r>
            <a:endParaRPr lang="ru-RU" sz="2400" i="1" dirty="0" smtClean="0"/>
          </a:p>
          <a:p>
            <a:r>
              <a:rPr lang="ru-RU" sz="2400" dirty="0" smtClean="0"/>
              <a:t>Краснеем, запинаемся…</a:t>
            </a:r>
            <a:endParaRPr lang="ru-RU" dirty="0"/>
          </a:p>
        </p:txBody>
      </p:sp>
    </p:spTree>
  </p:cSld>
  <p:clrMapOvr>
    <a:masterClrMapping/>
  </p:clrMapOvr>
  <p:transition spd="med" advClick="0" advTm="10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819" y="357166"/>
            <a:ext cx="350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Нам дело чести, так сказать,</a:t>
            </a:r>
            <a:endParaRPr lang="ru-RU" sz="2400" i="1" dirty="0" smtClean="0"/>
          </a:p>
          <a:p>
            <a:r>
              <a:rPr lang="ru-RU" sz="2400" dirty="0" smtClean="0"/>
              <a:t>И дать списать, и подсказать,</a:t>
            </a:r>
            <a:endParaRPr lang="ru-RU" sz="2400" i="1" dirty="0" smtClean="0"/>
          </a:p>
          <a:p>
            <a:r>
              <a:rPr lang="ru-RU" sz="2400" dirty="0" smtClean="0"/>
              <a:t>Пусть педагоги и накажут,</a:t>
            </a:r>
            <a:endParaRPr lang="ru-RU" sz="2400" i="1" dirty="0" smtClean="0"/>
          </a:p>
          <a:p>
            <a:r>
              <a:rPr lang="ru-RU" sz="2400" dirty="0" smtClean="0"/>
              <a:t>Зато друзья – всегда подскажут!</a:t>
            </a:r>
            <a:endParaRPr lang="ru-RU" sz="2400" i="1" dirty="0" smtClean="0"/>
          </a:p>
          <a:p>
            <a:endParaRPr lang="ru-RU" sz="2400" dirty="0"/>
          </a:p>
        </p:txBody>
      </p:sp>
      <p:pic>
        <p:nvPicPr>
          <p:cNvPr id="3" name="Рисунок 2" descr="IMG_287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4357686" cy="3268264"/>
          </a:xfrm>
          <a:prstGeom prst="rect">
            <a:avLst/>
          </a:prstGeom>
        </p:spPr>
      </p:pic>
      <p:pic>
        <p:nvPicPr>
          <p:cNvPr id="4" name="Рисунок 3" descr="IMG_288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584704"/>
            <a:ext cx="4429124" cy="2916129"/>
          </a:xfrm>
          <a:prstGeom prst="rect">
            <a:avLst/>
          </a:prstGeom>
        </p:spPr>
      </p:pic>
      <p:pic>
        <p:nvPicPr>
          <p:cNvPr id="5" name="Рисунок 4" descr="IMG_287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57752" y="3500438"/>
            <a:ext cx="4000528" cy="3000396"/>
          </a:xfrm>
          <a:prstGeom prst="rect">
            <a:avLst/>
          </a:prstGeom>
        </p:spPr>
      </p:pic>
      <p:pic>
        <p:nvPicPr>
          <p:cNvPr id="6" name="Рисунок 5" descr="0_ac76b_8f1977f1_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2285992"/>
            <a:ext cx="2357454" cy="214314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857232"/>
            <a:ext cx="36479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 – классный наш руководитель –</a:t>
            </a:r>
            <a:endParaRPr lang="ru-RU" i="1" dirty="0" smtClean="0"/>
          </a:p>
          <a:p>
            <a:r>
              <a:rPr lang="ru-RU" dirty="0" smtClean="0"/>
              <a:t>И демон наш, и наш хранитель!</a:t>
            </a:r>
            <a:endParaRPr lang="ru-RU" i="1" dirty="0" smtClean="0"/>
          </a:p>
          <a:p>
            <a:r>
              <a:rPr lang="ru-RU" dirty="0" smtClean="0"/>
              <a:t>Вы нас за шалости браните</a:t>
            </a:r>
            <a:endParaRPr lang="ru-RU" i="1" dirty="0" smtClean="0"/>
          </a:p>
          <a:p>
            <a:r>
              <a:rPr lang="ru-RU" dirty="0" smtClean="0"/>
              <a:t>И от невзгод всегда храните!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43438" y="4357694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Порою думаем мы сами:</a:t>
            </a:r>
            <a:endParaRPr lang="ru-RU" i="1" dirty="0" smtClean="0"/>
          </a:p>
          <a:p>
            <a:r>
              <a:rPr lang="ru-RU" dirty="0" smtClean="0"/>
              <a:t>- Как управляетесь Вы с нами?</a:t>
            </a:r>
            <a:endParaRPr lang="ru-RU" i="1" dirty="0" smtClean="0"/>
          </a:p>
          <a:p>
            <a:r>
              <a:rPr lang="ru-RU" dirty="0" smtClean="0"/>
              <a:t>Ведь участь Ваша столь трудна:</a:t>
            </a:r>
            <a:endParaRPr lang="ru-RU" i="1" dirty="0" smtClean="0"/>
          </a:p>
          <a:p>
            <a:r>
              <a:rPr lang="ru-RU" dirty="0" smtClean="0"/>
              <a:t>Нас – целый класс, а Вы – одна!</a:t>
            </a:r>
            <a:endParaRPr lang="ru-RU" i="1" dirty="0"/>
          </a:p>
        </p:txBody>
      </p:sp>
      <p:pic>
        <p:nvPicPr>
          <p:cNvPr id="4" name="Рисунок 3" descr="IMG_28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357166"/>
            <a:ext cx="4338761" cy="3804885"/>
          </a:xfrm>
          <a:prstGeom prst="rect">
            <a:avLst/>
          </a:prstGeom>
        </p:spPr>
      </p:pic>
      <p:pic>
        <p:nvPicPr>
          <p:cNvPr id="5" name="Рисунок 4" descr="IMG_24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071810"/>
            <a:ext cx="4500562" cy="3482579"/>
          </a:xfrm>
          <a:prstGeom prst="rect">
            <a:avLst/>
          </a:prstGeom>
        </p:spPr>
      </p:pic>
      <p:pic>
        <p:nvPicPr>
          <p:cNvPr id="7" name="Рисунок 6" descr="0_ac781_5ffb9ec9_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5357826"/>
            <a:ext cx="1643042" cy="1500174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7572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Мы свято чтим учителей,</a:t>
            </a:r>
          </a:p>
          <a:p>
            <a:r>
              <a:rPr lang="ru-RU" i="1" dirty="0" smtClean="0"/>
              <a:t>Но все ж не скроем, что милей</a:t>
            </a:r>
          </a:p>
          <a:p>
            <a:r>
              <a:rPr lang="ru-RU" i="1" dirty="0" smtClean="0"/>
              <a:t>                                                    От скрипа школьного пера</a:t>
            </a:r>
          </a:p>
          <a:p>
            <a:r>
              <a:rPr lang="ru-RU" i="1" dirty="0" smtClean="0"/>
              <a:t>                                                       Каникул школьных нам пора!</a:t>
            </a:r>
          </a:p>
          <a:p>
            <a:endParaRPr lang="ru-RU" i="1" dirty="0"/>
          </a:p>
        </p:txBody>
      </p:sp>
      <p:pic>
        <p:nvPicPr>
          <p:cNvPr id="4" name="Рисунок 3" descr="IMG_28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000240"/>
            <a:ext cx="7795156" cy="4569058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5" y="21429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Мы   </a:t>
            </a:r>
            <a:r>
              <a:rPr lang="ru-RU" sz="2800" i="1" dirty="0" smtClean="0"/>
              <a:t>маленькие дети </a:t>
            </a:r>
            <a:r>
              <a:rPr lang="ru-RU" sz="2000" i="1" dirty="0" smtClean="0"/>
              <a:t>,   </a:t>
            </a:r>
            <a:r>
              <a:rPr lang="ru-RU" sz="2400" i="1" dirty="0" smtClean="0"/>
              <a:t>нам хочется    </a:t>
            </a:r>
            <a:r>
              <a:rPr lang="ru-RU" sz="3200" i="1" dirty="0" smtClean="0"/>
              <a:t>гулять</a:t>
            </a:r>
            <a:endParaRPr lang="ru-RU" sz="2800" i="1" dirty="0"/>
          </a:p>
        </p:txBody>
      </p:sp>
      <p:pic>
        <p:nvPicPr>
          <p:cNvPr id="4" name="Рисунок 3" descr="IMG_293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53908" y="3929066"/>
            <a:ext cx="3604372" cy="2643206"/>
          </a:xfrm>
          <a:prstGeom prst="rect">
            <a:avLst/>
          </a:prstGeom>
        </p:spPr>
      </p:pic>
      <p:pic>
        <p:nvPicPr>
          <p:cNvPr id="5" name="Рисунок 4" descr="IMG_301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4018363"/>
            <a:ext cx="3571900" cy="2625348"/>
          </a:xfrm>
          <a:prstGeom prst="rect">
            <a:avLst/>
          </a:prstGeom>
        </p:spPr>
      </p:pic>
      <p:pic>
        <p:nvPicPr>
          <p:cNvPr id="6" name="Рисунок 5" descr="IMG_30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00628" y="928670"/>
            <a:ext cx="3714777" cy="2357454"/>
          </a:xfrm>
          <a:prstGeom prst="rect">
            <a:avLst/>
          </a:prstGeom>
        </p:spPr>
      </p:pic>
      <p:pic>
        <p:nvPicPr>
          <p:cNvPr id="7" name="Рисунок 6" descr="IMG_296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857232"/>
            <a:ext cx="3786214" cy="2714644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2357422" y="3429000"/>
            <a:ext cx="4857783" cy="92333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Ура! </a:t>
            </a:r>
            <a:r>
              <a:rPr lang="ru-RU" sz="4800" dirty="0" smtClean="0">
                <a:solidFill>
                  <a:srgbClr val="FF0000"/>
                </a:solidFill>
              </a:rPr>
              <a:t>Каникулы</a:t>
            </a:r>
            <a:r>
              <a:rPr lang="ru-RU" sz="3600" dirty="0" smtClean="0">
                <a:solidFill>
                  <a:srgbClr val="FF0000"/>
                </a:solidFill>
              </a:rPr>
              <a:t>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1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202</Words>
  <Application>Microsoft Office PowerPoint</Application>
  <PresentationFormat>Экран (4:3)</PresentationFormat>
  <Paragraphs>35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Наш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класс</dc:title>
  <dc:creator>Оксана</dc:creator>
  <cp:lastModifiedBy>Оксана</cp:lastModifiedBy>
  <cp:revision>66</cp:revision>
  <dcterms:created xsi:type="dcterms:W3CDTF">2014-05-23T17:23:42Z</dcterms:created>
  <dcterms:modified xsi:type="dcterms:W3CDTF">2014-06-21T18:25:54Z</dcterms:modified>
</cp:coreProperties>
</file>