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54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693948-2B4E-49F9-AF58-73C2E37D461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7DA8E3-C444-4E69-A8AD-085BFA3C57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6500858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УИЛЬЯМ ШЕКСПИР</a:t>
            </a:r>
            <a:br>
              <a:rPr lang="ru-RU" dirty="0" smtClean="0"/>
            </a:br>
            <a:r>
              <a:rPr lang="ru-RU" dirty="0" smtClean="0"/>
              <a:t>«РОМЕО И ДЖУЛЬЕТТА»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928934"/>
            <a:ext cx="3786214" cy="1000132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Учитель: Фастова Г.М.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feteju.files.wordpress.com/2011/02/be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928958" cy="4203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42852"/>
            <a:ext cx="7139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к уроку литературы в 7 классе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 использованием собственных фотографий)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34480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429264"/>
            <a:ext cx="8534400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Уильям Шекспир</a:t>
            </a:r>
            <a:br>
              <a:rPr lang="ru-RU" dirty="0" smtClean="0"/>
            </a:br>
            <a:r>
              <a:rPr lang="ru-RU" dirty="0" smtClean="0"/>
              <a:t>(1564 – 1616 гг.)</a:t>
            </a:r>
            <a:endParaRPr lang="ru-RU" dirty="0"/>
          </a:p>
        </p:txBody>
      </p:sp>
      <p:pic>
        <p:nvPicPr>
          <p:cNvPr id="1026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408622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52"/>
            <a:ext cx="714380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Уильям Шекспир родился, жил и похоронен в Стратфорде-на-Эйвоне.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Из 52-х лет своей жизни 25 лет он провел в Лондоне, работая драматургом и актером, но поддерживая семью и дом в Стратфорде. Каждый год в апреле месяце (Шекспир, по преданию, родился 23 апреля и умер  23 апреля, 1564-1616) город широко празднует день рождения Шекспира. Начиная с восемнадцатого столетия, празднование в Стратфорде развилось в международное событие уникального характера, на которое приезжают люди со всех уголков земли.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8575"/>
            <a:ext cx="4781550" cy="30194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Дом Шекспира в городе Стратфорд-на-Эйвоне (Англия).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48387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83832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Театр «Глобус» в Лондоне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4" descr="http://g4.delfi.ua/images/pix/380x250/9cc0bdf2/2918051e7b5dd70cdc-1936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2"/>
            <a:ext cx="4488186" cy="2952754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7"/>
            <a:ext cx="506798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14290"/>
            <a:ext cx="4786346" cy="25717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Уильям Шекспир умер 23 апреля 1616 г. И был похоронен в Саутварском соборе   в Стратфорде-на-Эйвоне.</a:t>
            </a:r>
            <a:endParaRPr lang="ru-RU" sz="3600" dirty="0"/>
          </a:p>
        </p:txBody>
      </p:sp>
      <p:pic>
        <p:nvPicPr>
          <p:cNvPr id="3075" name="Picture 3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829050" cy="57340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676775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Дворик Джульетты в Вероне (Италия)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51" name="Picture 7" descr="http://www.picshare.ru/uploads/130306/Q9peq49A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286148" cy="535785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857364"/>
            <a:ext cx="5019675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4214818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уристы оставляют записки и признания в любви на выходящих во дворик стенах дома. В 2005 году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все они были убраны, и для их написания оставили внутренние стены арки, ведущей во двор с улицы, специальное покрытие которых периодически обновляется. В ноябре 2012 г. городской совет Вероны запретил размещение записок, установив штраф в 500 евро за приклеивание записок или оставление надписей на стенах.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95312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159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УИЛЬЯМ ШЕКСПИР «РОМЕО И ДЖУЛЬЕТТА»</vt:lpstr>
      <vt:lpstr>Уильям Шекспир (1564 – 1616 гг.)</vt:lpstr>
      <vt:lpstr>Слайд 3</vt:lpstr>
      <vt:lpstr>Слайд 4</vt:lpstr>
      <vt:lpstr>Слайд 5</vt:lpstr>
      <vt:lpstr>Уильям Шекспир умер 23 апреля 1616 г. И был похоронен в Саутварском соборе   в Стратфорде-на-Эйвоне.</vt:lpstr>
      <vt:lpstr>Дворик Джульетты в Вероне (Италия)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2013-10-17T14:56:32Z</dcterms:created>
  <dcterms:modified xsi:type="dcterms:W3CDTF">2013-12-03T17:58:19Z</dcterms:modified>
</cp:coreProperties>
</file>