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BC83-7C86-4355-B6D7-5620F532FC1F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CA0F-8F89-48CA-BEA0-E58B7D064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BC83-7C86-4355-B6D7-5620F532FC1F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CA0F-8F89-48CA-BEA0-E58B7D064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BC83-7C86-4355-B6D7-5620F532FC1F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CA0F-8F89-48CA-BEA0-E58B7D064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BC83-7C86-4355-B6D7-5620F532FC1F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CA0F-8F89-48CA-BEA0-E58B7D064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BC83-7C86-4355-B6D7-5620F532FC1F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CA0F-8F89-48CA-BEA0-E58B7D064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BC83-7C86-4355-B6D7-5620F532FC1F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CA0F-8F89-48CA-BEA0-E58B7D064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BC83-7C86-4355-B6D7-5620F532FC1F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CA0F-8F89-48CA-BEA0-E58B7D064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BC83-7C86-4355-B6D7-5620F532FC1F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CA0F-8F89-48CA-BEA0-E58B7D064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BC83-7C86-4355-B6D7-5620F532FC1F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CA0F-8F89-48CA-BEA0-E58B7D064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BC83-7C86-4355-B6D7-5620F532FC1F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CA0F-8F89-48CA-BEA0-E58B7D064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BC83-7C86-4355-B6D7-5620F532FC1F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CA0F-8F89-48CA-BEA0-E58B7D064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CBC83-7C86-4355-B6D7-5620F532FC1F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BCA0F-8F89-48CA-BEA0-E58B7D064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Зимние виды спорта</a:t>
            </a:r>
            <a:endParaRPr lang="ru-RU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6" name="Содержимое 5" descr="i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98512" y="1540923"/>
            <a:ext cx="6069831" cy="4552373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Биатлон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Содержимое 3" descr="i (1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99992" y="1052736"/>
            <a:ext cx="4190865" cy="3240360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 (1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3501008"/>
            <a:ext cx="3744416" cy="2664296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Сноубординг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Содержимое 3" descr="i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20072" y="1916832"/>
            <a:ext cx="3548554" cy="2736304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196752"/>
            <a:ext cx="4838938" cy="3024336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i (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7703" y="3933056"/>
            <a:ext cx="3441171" cy="2580878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Санный спорт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Содержимое 3" descr="469674bac7a5db717c05b0ab2c272e8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484784"/>
            <a:ext cx="6402352" cy="4525963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Бобслей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Содержимое 3" descr="i (2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16016" y="3356992"/>
            <a:ext cx="4131819" cy="3244884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 (3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052736"/>
            <a:ext cx="3129948" cy="2537795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i (2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908720"/>
            <a:ext cx="4357666" cy="2091680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i (2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4077072"/>
            <a:ext cx="3840425" cy="2304256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6275040" cy="908720"/>
          </a:xfrm>
        </p:spPr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келетон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Содержимое 3" descr="480x320_0skoud7SBkLVMbK8iNWq6amTmtCUgTF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6200000">
            <a:off x="-258452" y="1850740"/>
            <a:ext cx="4572000" cy="3120008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 (3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260648"/>
            <a:ext cx="3081942" cy="2160240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i (3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2780928"/>
            <a:ext cx="4414571" cy="3168352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Фигурное катание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Содержимое 3" descr="i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348880"/>
            <a:ext cx="2448272" cy="3291725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 (1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1268760"/>
            <a:ext cx="2658592" cy="2658592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i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3429000"/>
            <a:ext cx="3585187" cy="2688890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661046"/>
          </a:xfrm>
        </p:spPr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Хоккей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Содержимое 3" descr="i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268760"/>
            <a:ext cx="3558155" cy="2448272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 (1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2132856"/>
            <a:ext cx="3312368" cy="2484276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i (1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4221088"/>
            <a:ext cx="3118426" cy="2088232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Конькобежный спорт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Содержимое 3" descr="i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60031" y="2996952"/>
            <a:ext cx="3936437" cy="2952328"/>
          </a:xfrm>
          <a:prstGeom prst="rect">
            <a:avLst/>
          </a:prstGeom>
          <a:ln w="76200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 (2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484784"/>
            <a:ext cx="4032448" cy="3024336"/>
          </a:xfrm>
          <a:prstGeom prst="rect">
            <a:avLst/>
          </a:prstGeom>
          <a:ln w="76200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Шорт-трек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Содержимое 3" descr="c1385e5aac9b3bbc85cdc8a5b86b86f32716d027.previe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340768"/>
            <a:ext cx="6096000" cy="4295775"/>
          </a:xfrm>
          <a:prstGeom prst="rect">
            <a:avLst/>
          </a:prstGeom>
          <a:ln w="76200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 (2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37004" y="3933056"/>
            <a:ext cx="3922996" cy="2592288"/>
          </a:xfrm>
          <a:prstGeom prst="rect">
            <a:avLst/>
          </a:prstGeom>
          <a:ln w="76200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661046"/>
          </a:xfrm>
        </p:spPr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ёрлинг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Содержимое 3" descr="i (2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980728"/>
            <a:ext cx="4241436" cy="2376264"/>
          </a:xfrm>
          <a:prstGeom prst="rect">
            <a:avLst/>
          </a:prstGeom>
          <a:ln w="76200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 (1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4077072"/>
            <a:ext cx="3528392" cy="2301126"/>
          </a:xfrm>
          <a:prstGeom prst="rect">
            <a:avLst/>
          </a:prstGeom>
          <a:ln w="76200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i (2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02958" y="1340768"/>
            <a:ext cx="3240360" cy="2376264"/>
          </a:xfrm>
          <a:prstGeom prst="rect">
            <a:avLst/>
          </a:prstGeom>
          <a:ln w="76200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i (28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1600" y="3861048"/>
            <a:ext cx="3027370" cy="2508870"/>
          </a:xfrm>
          <a:prstGeom prst="rect">
            <a:avLst/>
          </a:prstGeom>
          <a:ln w="76200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Лыжные гонки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6887" y="1844824"/>
            <a:ext cx="5832648" cy="3888432"/>
          </a:xfrm>
          <a:prstGeom prst="rect">
            <a:avLst/>
          </a:prstGeom>
          <a:ln w="76200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Прыжки с трамплина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Содержимое 6" descr="34038218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340768"/>
            <a:ext cx="7776864" cy="5205337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i (3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196752"/>
            <a:ext cx="3098602" cy="2463434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i (3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4123666"/>
            <a:ext cx="3384376" cy="2488512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Слалом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Содержимое 3" descr="i (1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1" y="1412776"/>
            <a:ext cx="3905715" cy="2808312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 (1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3429000"/>
            <a:ext cx="4079507" cy="2981740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22</Words>
  <Application>Microsoft Office PowerPoint</Application>
  <PresentationFormat>Экран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Зимние виды спорта</vt:lpstr>
      <vt:lpstr>Фигурное катание</vt:lpstr>
      <vt:lpstr>Хоккей</vt:lpstr>
      <vt:lpstr>Конькобежный спорт</vt:lpstr>
      <vt:lpstr>Шорт-трек</vt:lpstr>
      <vt:lpstr>Кёрлинг</vt:lpstr>
      <vt:lpstr>Лыжные гонки</vt:lpstr>
      <vt:lpstr>Прыжки с трамплина</vt:lpstr>
      <vt:lpstr>Слалом</vt:lpstr>
      <vt:lpstr>Биатлон</vt:lpstr>
      <vt:lpstr>Сноубординг</vt:lpstr>
      <vt:lpstr>Санный спорт</vt:lpstr>
      <vt:lpstr>Бобслей</vt:lpstr>
      <vt:lpstr>Скелетон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Зимние виды спорта</dc:title>
  <dc:creator>Андрей</dc:creator>
  <cp:lastModifiedBy>Андрей</cp:lastModifiedBy>
  <cp:revision>11</cp:revision>
  <dcterms:created xsi:type="dcterms:W3CDTF">2014-02-12T07:47:36Z</dcterms:created>
  <dcterms:modified xsi:type="dcterms:W3CDTF">2014-02-12T09:48:30Z</dcterms:modified>
</cp:coreProperties>
</file>