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0" r:id="rId3"/>
    <p:sldId id="257" r:id="rId4"/>
    <p:sldId id="258" r:id="rId5"/>
    <p:sldId id="259" r:id="rId6"/>
    <p:sldId id="260" r:id="rId7"/>
    <p:sldId id="271" r:id="rId8"/>
    <p:sldId id="261" r:id="rId9"/>
    <p:sldId id="272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D04D2-46A2-4AE5-AD2C-3A211D332D6F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A30D5D-201D-4BE8-A026-B2A2034C5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30D5D-201D-4BE8-A026-B2A2034C502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28596" y="428604"/>
            <a:ext cx="8429684" cy="600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поддержать развитие способностей одарённого ребенка в школьных условиях.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4786322"/>
            <a:ext cx="5329230" cy="153828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Авторы: Анисимова О.В.,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Фатян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Л.В.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«СОШ №15»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8572560" cy="62865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Админ\Pictures\спасибо\89922510_954043471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5918" y="857232"/>
            <a:ext cx="5715000" cy="505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357422" y="4572008"/>
            <a:ext cx="42562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внимание!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42910" y="714356"/>
            <a:ext cx="7858180" cy="5429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1500166" y="857232"/>
            <a:ext cx="531018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 dirty="0">
                <a:latin typeface="Calibri" pitchFamily="34" charset="0"/>
              </a:rPr>
              <a:t>Цель школы:</a:t>
            </a:r>
            <a:r>
              <a:rPr lang="ru-RU" sz="2400" b="1" u="sng" dirty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ru-RU" sz="2400" b="1" u="sng" dirty="0">
                <a:solidFill>
                  <a:schemeClr val="bg1"/>
                </a:solidFill>
                <a:latin typeface="Calibri" pitchFamily="34" charset="0"/>
              </a:rPr>
            </a:br>
            <a:r>
              <a:rPr lang="ru-RU" sz="2400" b="1" dirty="0">
                <a:solidFill>
                  <a:schemeClr val="bg1"/>
                </a:solidFill>
                <a:latin typeface="Calibri" pitchFamily="34" charset="0"/>
              </a:rPr>
              <a:t>Обеспечить возможности  самореализации личности в различных видах деятельности </a:t>
            </a:r>
          </a:p>
        </p:txBody>
      </p:sp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1500166" y="2571744"/>
            <a:ext cx="5832475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>
                <a:latin typeface="Calibri" pitchFamily="34" charset="0"/>
              </a:rPr>
              <a:t> </a:t>
            </a:r>
            <a:r>
              <a:rPr lang="ru-RU" sz="2400" b="1" u="sng" dirty="0">
                <a:latin typeface="Calibri" pitchFamily="34" charset="0"/>
              </a:rPr>
              <a:t>Задачи:</a:t>
            </a:r>
          </a:p>
          <a:p>
            <a:r>
              <a:rPr lang="ru-RU" sz="2400" b="1" dirty="0">
                <a:solidFill>
                  <a:schemeClr val="bg1"/>
                </a:solidFill>
                <a:latin typeface="Calibri" pitchFamily="34" charset="0"/>
              </a:rPr>
              <a:t>Создание системы внеурочной работы с учащимися.</a:t>
            </a:r>
          </a:p>
          <a:p>
            <a:r>
              <a:rPr lang="ru-RU" sz="2400" b="1" dirty="0">
                <a:solidFill>
                  <a:schemeClr val="bg1"/>
                </a:solidFill>
                <a:latin typeface="Calibri" pitchFamily="34" charset="0"/>
              </a:rPr>
              <a:t>Развитие массовых, групповых и индивидуальных форм внеурочной деятельности.</a:t>
            </a:r>
          </a:p>
          <a:p>
            <a:r>
              <a:rPr lang="ru-RU" sz="2400" b="1" dirty="0">
                <a:solidFill>
                  <a:schemeClr val="bg1"/>
                </a:solidFill>
                <a:latin typeface="Calibri" pitchFamily="34" charset="0"/>
              </a:rPr>
              <a:t>Организация системы исследовательской работы учащихся.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71472" y="714356"/>
            <a:ext cx="8143932" cy="55721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«Человек не рождается с готовыми способностями. Врожденными являются лишь задатки, т.е. анатомо-физиологические предпосылки формирования способностей. На их основе под влиянием обучения и воспитания, в процессе взаимодействия человека с окружающим миром развиваются его способности).</a:t>
            </a: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«Рабочая книга школьного психолога», часть IV. Способности и профессиональная ориентация учащихся. Глава 1. Способности и одаренность (М.К. Акимова, В.Т. Козлова)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357158" y="285728"/>
            <a:ext cx="8572560" cy="64294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Методическое пособие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«Социальный проект в действии»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2" descr="PA13040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428736"/>
            <a:ext cx="3714776" cy="27860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571604" y="3571876"/>
            <a:ext cx="21850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Проект «Площадка»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Picture 7" descr="S630256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1571612"/>
            <a:ext cx="3471850" cy="26038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572132" y="1714488"/>
            <a:ext cx="275787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Проект «Скамеечка»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Picture 48" descr="PA06033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28" y="4429132"/>
            <a:ext cx="2719163" cy="20717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F:\соц. проекты\соц. проекты, использованные на фестиваль ММ1\ПРОЕКТ\2 (10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14942" y="4199484"/>
            <a:ext cx="3544881" cy="26585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5357818" y="4286256"/>
            <a:ext cx="306417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Проект </a:t>
            </a:r>
          </a:p>
          <a:p>
            <a:pPr algn="ctr"/>
            <a:r>
              <a:rPr lang="ru-RU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«Добро пожаловать!»</a:t>
            </a:r>
            <a:endParaRPr lang="ru-RU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85918" y="6000768"/>
            <a:ext cx="22493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Проект «Сюрприз»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85720" y="357166"/>
            <a:ext cx="8643998" cy="61436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 «След войны в моем доме»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357694"/>
            <a:ext cx="5500726" cy="228601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Picture 2" descr="foto 01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1428736"/>
            <a:ext cx="257176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428596" y="4071942"/>
            <a:ext cx="5143536" cy="192882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Мой дед воевал на Курской дуге,                     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Был ранен, но выжил в той страшной войне.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Медалями был награжден за Победу!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Хочу быть достойным я памяти деда!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Данилейко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Григорий </a:t>
            </a:r>
          </a:p>
          <a:p>
            <a:endParaRPr lang="ru-RU" dirty="0"/>
          </a:p>
        </p:txBody>
      </p:sp>
      <p:pic>
        <p:nvPicPr>
          <p:cNvPr id="2051" name="Picture 3" descr="foto 04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1143381"/>
            <a:ext cx="2957718" cy="2214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Данилейко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86578" y="3500438"/>
            <a:ext cx="1613636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6357950" y="5500702"/>
            <a:ext cx="23567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Данилейко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Г.А. ,</a:t>
            </a:r>
          </a:p>
          <a:p>
            <a:pPr algn="ctr"/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дед </a:t>
            </a:r>
            <a:r>
              <a:rPr lang="ru-RU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Данилейко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Г.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357158" y="285728"/>
            <a:ext cx="8358246" cy="62865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2643182"/>
            <a:ext cx="3571900" cy="4071966"/>
          </a:xfrm>
        </p:spPr>
        <p:txBody>
          <a:bodyPr>
            <a:noAutofit/>
          </a:bodyPr>
          <a:lstStyle/>
          <a:p>
            <a:pPr lvl="0" algn="l" fontAlgn="base">
              <a:spcAft>
                <a:spcPct val="0"/>
              </a:spcAft>
            </a:pPr>
            <a:r>
              <a:rPr lang="ru-RU" sz="1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Война – это страшное слово!</a:t>
            </a:r>
            <a:r>
              <a:rPr lang="ru-RU" sz="9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900" b="1" dirty="0" smtClean="0"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Война – это слезы и боль!</a:t>
            </a:r>
            <a:br>
              <a:rPr lang="ru-RU" sz="1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В тылу все трудились отважно – 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000" b="1" dirty="0" smtClean="0"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На фронте держали огонь.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000" b="1" dirty="0" smtClean="0"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И деды, отцы, даже дети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000" b="1" dirty="0" smtClean="0"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Сражались в бою до конца.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000" b="1" dirty="0" smtClean="0"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Медали они получали,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000" b="1" dirty="0" smtClean="0"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За Родину гордость была.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000" b="1" dirty="0" smtClean="0"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Победу они приближали,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000" b="1" dirty="0" smtClean="0"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Фашистов загнали в тупик.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000" b="1" dirty="0" smtClean="0"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И не было более счастья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000" b="1" dirty="0" smtClean="0"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В последний оконченный миг.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000" b="1" dirty="0" smtClean="0"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С победой домой возвращались.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000" b="1" dirty="0" smtClean="0"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Встречали бойцов дорогих,                           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000" b="1" dirty="0" smtClean="0"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И в памяти нашей остались                          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000" b="1" dirty="0" smtClean="0"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Обида и боль за своих.    </a:t>
            </a:r>
            <a:br>
              <a:rPr lang="ru-RU" sz="1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</a:t>
            </a:r>
            <a:r>
              <a:rPr lang="ru-RU" sz="12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Дражникова</a:t>
            </a:r>
            <a:r>
              <a:rPr lang="ru-RU" sz="1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Юлия, 6А класс                                                                       </a:t>
            </a:r>
            <a:endParaRPr lang="ru-RU" sz="1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571744"/>
            <a:ext cx="3571900" cy="378621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Есть слово одно на свете,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Страшное слово ВОЙНА.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Его знают взрослые, дети,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Помнит его вся страна.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Война – это боль, потери                           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смерть боевых друзей.                                     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Но все-таки в мир я верю,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Ведь нет его в жизни важней!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Так пусть будет мир на планете,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Пусть будет всегда хорошо,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чтобы не плакали дети,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Жилось всем легко и светло!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Мызникова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Анна, 6 А класс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сканирование008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628" y="428604"/>
            <a:ext cx="2538208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4714876" y="2428868"/>
            <a:ext cx="3500462" cy="41687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-228600" y="457200"/>
            <a:ext cx="6607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143504" y="2285992"/>
            <a:ext cx="260353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Заруба Ю. П. – прадед</a:t>
            </a:r>
          </a:p>
          <a:p>
            <a:pPr algn="ctr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Дражниковой</a:t>
            </a:r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Ю.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5" name="Picture 4" descr="сканирование000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357166"/>
            <a:ext cx="2357454" cy="194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285720" y="214290"/>
            <a:ext cx="8286808" cy="65008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43932" cy="208279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Диплом участника выставки конкурса «Свежая строка» ИД    «</a:t>
            </a:r>
            <a:r>
              <a:rPr lang="ru-RU" sz="2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Алтайпресс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 2007г. ;  Диплом сибирской ассоциации </a:t>
            </a:r>
            <a:r>
              <a:rPr lang="ru-RU" sz="2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медиа-образования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участника 2 межрегиональной выставки детско-юношеской периодики и литературы «Свежая строка», г Томск, 2008г. ; </a:t>
            </a:r>
            <a:r>
              <a:rPr lang="ru-RU" sz="22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Почетная грамота краевого образовательного конкурса «Инновационный проект» за организацию социальных проектов, 2008г.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Содержимое 3" descr="сканирование0018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43240" y="2500306"/>
            <a:ext cx="2284195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канирование0003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944235">
            <a:off x="5456095" y="3038974"/>
            <a:ext cx="2300281" cy="3149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онкурс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774004">
            <a:off x="1128460" y="3134958"/>
            <a:ext cx="2109959" cy="313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85728"/>
            <a:ext cx="8572560" cy="62865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Всероссийский конкурс «Волшебное пёрышко»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785786" y="1071546"/>
            <a:ext cx="35719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Мой Алтай.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Моя родина – славный Алтай,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 чудесный безоблачный край.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Твои зимы суровы, морозны, 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весной так прекрасны грозы!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Лето знойное, словно в пустыне.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Осень дарит арбузы и дыни.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люблю твои сосны и ели,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березы вокруг шелестели,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озера – прозрачны и чисты,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Нивы хлебные – золотисты.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Твои степи бескрайни, как море,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чаруют свободой, простором.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люблю твоих гор высоту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Оби голубой красоту.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хочу, чтоб родной мой Алтай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 вовек процветающий край.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Алтай – это реки, поля, красота!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прекрасных гор высота.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Алтай трав лечебных подарит тебе.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все это я благодарна судьбе!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( Соловьева Е.)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P223005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6248" y="1785926"/>
            <a:ext cx="4381563" cy="32861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286248" y="5214950"/>
            <a:ext cx="42117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Начало конкурсу «Волшебное пёрышко»</a:t>
            </a:r>
          </a:p>
          <a:p>
            <a:pPr algn="ctr"/>
            <a:r>
              <a:rPr lang="ru-RU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дал городской конкурс </a:t>
            </a:r>
          </a:p>
          <a:p>
            <a:pPr algn="ctr"/>
            <a:r>
              <a:rPr lang="ru-RU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«Слово о природе»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571472" y="357166"/>
            <a:ext cx="8072494" cy="62151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Всероссийский международный конкурс «Волшебное пёрышко»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канирование000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151746">
            <a:off x="1092722" y="2450127"/>
            <a:ext cx="2098442" cy="2796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сканирование0009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28992" y="1357298"/>
            <a:ext cx="200026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сканирование0010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64394">
            <a:off x="5607060" y="2527982"/>
            <a:ext cx="2038661" cy="2802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сканирование0006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28992" y="4000504"/>
            <a:ext cx="192882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515</Words>
  <Application>Microsoft Office PowerPoint</Application>
  <PresentationFormat>Экран (4:3)</PresentationFormat>
  <Paragraphs>75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Как поддержать развитие способностей одарённого ребенка в школьных условиях. </vt:lpstr>
      <vt:lpstr>Слайд 2</vt:lpstr>
      <vt:lpstr>Слайд 3</vt:lpstr>
      <vt:lpstr>Методическое пособие «Социальный проект в действии»</vt:lpstr>
      <vt:lpstr>Проект «След войны в моем доме»</vt:lpstr>
      <vt:lpstr>           Война – это страшное слово!            Война – это слезы и боль!            В тылу все трудились отважно –             На фронте держали огонь.            И деды, отцы, даже дети            Сражались в бою до конца.            Медали они получали,            За Родину гордость была.            Победу они приближали,            Фашистов загнали в тупик.            И не было более счастья            В последний оконченный миг.            С победой домой возвращались.            Встречали бойцов дорогих,                                       И в памяти нашей остались                                      Обида и боль за своих.                       Дражникова Юлия, 6А класс                                                                       </vt:lpstr>
      <vt:lpstr>      Диплом участника выставки конкурса «Свежая строка» ИД    «Алтайпресс», 2007г. ;  Диплом сибирской ассоциации медиа-образования участника 2 межрегиональной выставки детско-юношеской периодики и литературы «Свежая строка», г Томск, 2008г. ; Почетная грамота краевого образовательного конкурса «Инновационный проект» за организацию социальных проектов, 2008г.</vt:lpstr>
      <vt:lpstr>Всероссийский конкурс «Волшебное пёрышко»</vt:lpstr>
      <vt:lpstr>Всероссийский международный конкурс «Волшебное пёрышко»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поддержать развитие способностей одарённого ребенка в школьных условиях. </dc:title>
  <dc:creator>Админ</dc:creator>
  <cp:lastModifiedBy>Админ</cp:lastModifiedBy>
  <cp:revision>18</cp:revision>
  <dcterms:created xsi:type="dcterms:W3CDTF">2013-10-26T11:45:51Z</dcterms:created>
  <dcterms:modified xsi:type="dcterms:W3CDTF">2014-07-01T07:20:48Z</dcterms:modified>
</cp:coreProperties>
</file>