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250239-D0B9-40D3-8C49-AB0B0F0D435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39ED95-47D8-437E-B1A1-D8EFF80B6F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062664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Литературная игра</a:t>
            </a:r>
            <a:b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для учащихся</a:t>
            </a:r>
            <a:b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490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90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5 – 6 </a:t>
            </a:r>
            <a:r>
              <a:rPr lang="ru-RU" sz="490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9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классов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Ampir Deco" pitchFamily="2" charset="0"/>
              </a:rPr>
              <a:t>«Великолепная семерка»</a:t>
            </a:r>
            <a:endParaRPr lang="ru-RU" dirty="0">
              <a:solidFill>
                <a:srgbClr val="FF0000"/>
              </a:solidFill>
              <a:latin typeface="Ampir Dec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584776" cy="2808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mpir Deco" pitchFamily="2" charset="0"/>
              </a:rPr>
              <a:t>Творчество </a:t>
            </a:r>
          </a:p>
          <a:p>
            <a:pPr algn="ctr"/>
            <a:r>
              <a:rPr lang="ru-RU" sz="5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mpir Deco" pitchFamily="2" charset="0"/>
              </a:rPr>
              <a:t>А. С. Пушкина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Разработка подготовлена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учителем русского языка и литературы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МКОУ БООШ№6 Высоцкой О. Н.</a:t>
            </a:r>
          </a:p>
          <a:p>
            <a:pPr algn="ctr"/>
            <a:endParaRPr lang="ru-RU" sz="5400" b="1" dirty="0">
              <a:solidFill>
                <a:srgbClr val="C00000"/>
              </a:solidFill>
              <a:latin typeface="Ampir Deco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ontent.foto.mail.ru/bk/natalya56/_blogs/i-13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3068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Исправьте ошибки в сочинении</a:t>
            </a:r>
            <a:r>
              <a:rPr lang="ru-RU" b="1" dirty="0" smtClean="0"/>
              <a:t>.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1 команде</a:t>
            </a:r>
          </a:p>
          <a:p>
            <a:pPr lvl="0"/>
            <a:r>
              <a:rPr lang="ru-RU" sz="3200" i="1" dirty="0" smtClean="0"/>
              <a:t>Дубровский убил медведя, оказавшись французом.</a:t>
            </a:r>
          </a:p>
          <a:p>
            <a:pPr lvl="0"/>
            <a:r>
              <a:rPr lang="ru-RU" sz="3200" i="1" dirty="0" smtClean="0"/>
              <a:t>На голове у неё была красная косынка, цветастый сарафан и бархатная жакетка.</a:t>
            </a:r>
          </a:p>
          <a:p>
            <a:pPr lvl="0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 команде</a:t>
            </a:r>
          </a:p>
          <a:p>
            <a:pPr lvl="0"/>
            <a:r>
              <a:rPr lang="ru-RU" sz="3200" i="1" dirty="0" smtClean="0"/>
              <a:t>У него было сморщенное лицо, которое покрывала улыбка.</a:t>
            </a:r>
          </a:p>
          <a:p>
            <a:pPr lvl="0"/>
            <a:r>
              <a:rPr lang="ru-RU" sz="3200" i="1" dirty="0" smtClean="0"/>
              <a:t>По снегу шли люди и скрипели ногами.</a:t>
            </a:r>
          </a:p>
          <a:p>
            <a:pPr algn="ctr"/>
            <a:r>
              <a:rPr lang="ru-RU" sz="3200" i="1" dirty="0" smtClean="0"/>
              <a:t> </a:t>
            </a:r>
            <a:endParaRPr lang="ru-RU" sz="32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v.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Буриме.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 Угадать по рифме четверостишье. Из какого произведения Пушкина эти строки?</a:t>
            </a:r>
            <a:br>
              <a:rPr lang="ru-RU" sz="2800" dirty="0" smtClean="0"/>
            </a:b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7014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команде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…….. сырой.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…….. молодой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…….. крылом,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…….. под окном.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484785"/>
            <a:ext cx="4330824" cy="39604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2 команде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……….. бесценный!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……….. благословил,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……….. уединенный,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……….. занесенный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……….. огласил.</a:t>
            </a:r>
          </a:p>
          <a:p>
            <a:endParaRPr lang="ru-RU" sz="3200" b="1" dirty="0"/>
          </a:p>
        </p:txBody>
      </p:sp>
      <p:pic>
        <p:nvPicPr>
          <p:cNvPr id="5" name="Рисунок 4" descr="C:\Users\Администратор\Desktop\filin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128"/>
            <a:ext cx="2232248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какого произведения эти строки?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7014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команде</a:t>
            </a:r>
          </a:p>
          <a:p>
            <a:r>
              <a:rPr lang="ru-RU" dirty="0" smtClean="0"/>
              <a:t>«</a:t>
            </a:r>
            <a:r>
              <a:rPr lang="ru-RU" sz="2800" i="1" dirty="0" smtClean="0"/>
              <a:t>Государь ты наш, я твоя старая нянька, решилась тебе доложить о здоровье папенькином! Он очень плох, иногда заговаривается, и весь день сидит как дитя глупое, а в животе и смерти Бог волен».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87014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команде</a:t>
            </a:r>
          </a:p>
          <a:p>
            <a:r>
              <a:rPr lang="ru-RU" dirty="0" smtClean="0"/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«Ваше высокоблагородие! Сделайте такую божескую милость! Что с возу упало, то пропало; отдайте мне, по крайне мере, бедную мою дочь».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Кроссворд.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51821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1-й команде:</a:t>
            </a:r>
          </a:p>
          <a:p>
            <a:pPr lvl="0"/>
            <a:r>
              <a:rPr lang="ru-RU" sz="2300" b="1" i="1" dirty="0" smtClean="0"/>
              <a:t>Имя князя, которого укусила змея.</a:t>
            </a:r>
          </a:p>
          <a:p>
            <a:pPr lvl="0"/>
            <a:r>
              <a:rPr lang="ru-RU" sz="2300" b="1" i="1" dirty="0" smtClean="0"/>
              <a:t>Название поместья, в котором жила героиня повести  «Метель». </a:t>
            </a:r>
          </a:p>
          <a:p>
            <a:pPr lvl="0"/>
            <a:r>
              <a:rPr lang="ru-RU" sz="2300" b="1" i="1" dirty="0" smtClean="0"/>
              <a:t>Главный герой поэмы «Медный всадник».</a:t>
            </a:r>
          </a:p>
          <a:p>
            <a:pPr lvl="0"/>
            <a:r>
              <a:rPr lang="ru-RU" sz="2300" b="1" i="1" dirty="0" smtClean="0"/>
              <a:t>Название одной из «Повестей Белкина» связанное с загробным миром. </a:t>
            </a:r>
          </a:p>
          <a:p>
            <a:pPr lvl="0"/>
            <a:r>
              <a:rPr lang="ru-RU" sz="2300" b="1" i="1" dirty="0" smtClean="0"/>
              <a:t>Имя лучшего друга Пушкина. </a:t>
            </a:r>
          </a:p>
          <a:p>
            <a:pPr lvl="0"/>
            <a:r>
              <a:rPr lang="ru-RU" sz="2300" b="1" i="1" dirty="0" smtClean="0"/>
              <a:t>Имя жены  Пушкина.</a:t>
            </a:r>
          </a:p>
          <a:p>
            <a:pPr>
              <a:buNone/>
            </a:pPr>
            <a:endParaRPr lang="ru-RU" sz="2300" i="1" dirty="0" smtClean="0"/>
          </a:p>
          <a:p>
            <a:endParaRPr lang="ru-RU" sz="2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518213"/>
          </a:xfrm>
        </p:spPr>
        <p:txBody>
          <a:bodyPr>
            <a:normAutofit fontScale="85000" lnSpcReduction="10000"/>
          </a:bodyPr>
          <a:lstStyle/>
          <a:p>
            <a:r>
              <a:rPr lang="ru-RU" sz="3100" b="1" dirty="0" smtClean="0"/>
              <a:t>2-й команде: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Место, где рос дуб, на котором была золотая цепь. 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звали главного героя  повести «Барышня-крестьянка». 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Самая первая поэма, написанная  Пушкиным. 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Имя друга А.С. Пушкина. 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Имя жены Пушкина. 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Имя кузнеца, который запер приказных в горящем доме,  роман «Дубровский».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ushkin.niv.ru/images/pushkin/pushkin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69707" cy="63890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620688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mpir Deco" pitchFamily="2" charset="0"/>
              </a:rPr>
              <a:t>Пушкин у нас – начало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mpir Deco" pitchFamily="2" charset="0"/>
              </a:rPr>
              <a:t> всех начал.</a:t>
            </a:r>
            <a:br>
              <a:rPr lang="ru-RU" sz="4000" dirty="0" smtClean="0">
                <a:solidFill>
                  <a:srgbClr val="C00000"/>
                </a:solidFill>
                <a:latin typeface="Ampir Deco" pitchFamily="2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mpir Deco" pitchFamily="2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Ampir Deco" pitchFamily="2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mpir Deco" pitchFamily="2" charset="0"/>
              </a:rPr>
              <a:t>М.Горький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Рисунок 3" descr="C:\Users\Администратор\Desktop\image004.gif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335158" cy="2427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Подведение итогов игры,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награждение победителей.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№1. Разминка.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Администратор\Desktop\rebenok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3" y="908721"/>
            <a:ext cx="1872207" cy="16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95736" y="1268760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первой </a:t>
            </a:r>
            <a:r>
              <a:rPr lang="ru-RU" sz="3200" b="1" dirty="0"/>
              <a:t>команде:</a:t>
            </a:r>
          </a:p>
          <a:p>
            <a:r>
              <a:rPr lang="ru-RU" sz="3200" i="1" dirty="0"/>
              <a:t>- Как звали мать, отца, сестру, брата и няню А.С. </a:t>
            </a:r>
            <a:r>
              <a:rPr lang="ru-RU" sz="3200" i="1" dirty="0" smtClean="0"/>
              <a:t>Пушкина</a:t>
            </a:r>
            <a:r>
              <a:rPr lang="ru-RU" sz="3200" dirty="0" smtClean="0"/>
              <a:t>?</a:t>
            </a:r>
            <a:endParaRPr lang="ru-RU" sz="3200" dirty="0"/>
          </a:p>
          <a:p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2996952"/>
            <a:ext cx="7015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Задание второй  команде:</a:t>
            </a:r>
          </a:p>
          <a:p>
            <a:r>
              <a:rPr lang="ru-RU" sz="3200" i="1" dirty="0" smtClean="0"/>
              <a:t>- Как звали дядьку, жену , детей А.С. Пушкина?</a:t>
            </a:r>
            <a:endParaRPr lang="ru-RU" sz="3200" i="1" dirty="0"/>
          </a:p>
        </p:txBody>
      </p:sp>
      <p:pic>
        <p:nvPicPr>
          <p:cNvPr id="7" name="Рисунок 6" descr="C:\Users\Администратор\Desktop\writing sketch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376264" cy="2364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Представление героев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 одной  команды выбирается мальчик, из другой – девочка.</a:t>
            </a:r>
          </a:p>
          <a:p>
            <a:r>
              <a:rPr lang="ru-RU" b="1" dirty="0" smtClean="0"/>
              <a:t>Задание мальчику:  </a:t>
            </a:r>
            <a:r>
              <a:rPr lang="ru-RU" dirty="0" smtClean="0"/>
              <a:t>Вы молодой барин, приехали из Петербурга в имение своего отца, который тяжело болен. Вас вызвала старая няня, отправив Вам письмо. Представьтесь,  пожалуйста. </a:t>
            </a:r>
          </a:p>
          <a:p>
            <a:r>
              <a:rPr lang="ru-RU" dirty="0" smtClean="0"/>
              <a:t>- Расскажите о себе (монолог от лица героя).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Задание девочке: </a:t>
            </a:r>
            <a:r>
              <a:rPr lang="ru-RU" dirty="0" smtClean="0"/>
              <a:t>Вы стройная, бледная, 17-ти летняя девица, богатая невеста, живете в поместье вместе со своими добрыми родителями. Представьтесь, пожалуйста. </a:t>
            </a:r>
          </a:p>
          <a:p>
            <a:r>
              <a:rPr lang="ru-RU" dirty="0" smtClean="0"/>
              <a:t>Вед.: Расскажите о себе (монолог от лица героя).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 к произведениям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- </a:t>
            </a:r>
            <a:r>
              <a:rPr lang="ru-RU" sz="3200" i="1" dirty="0" smtClean="0"/>
              <a:t>На доске 6 иллюстраций к произведениям русских писателей. 3 из них имеют отношение к творчеству А.С. Пушкина, а 3 нет. Назовите те элементы, которые относятся к произведениям А.С. Пушкина.</a:t>
            </a:r>
            <a:endParaRPr lang="ru-RU" sz="3200" i="1" dirty="0"/>
          </a:p>
        </p:txBody>
      </p:sp>
      <p:pic>
        <p:nvPicPr>
          <p:cNvPr id="4" name="Picture 10" descr="ANTN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869160"/>
            <a:ext cx="2232248" cy="168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b/3/25/880/25880716_Pozhar_v_Kistenevk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sviridov-school.ru/wp-content/gallery/detskie-raboty-prepodavatel-belyanicheva-2/imgp6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26642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50.radikal.ru/i129/0810/48/f7a483ac2e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32656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izrp.narod.ru/pics/ill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266453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.encyc.yandex.net/illustrations/bse/pictures/02005/89049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429000"/>
            <a:ext cx="3169376" cy="21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19.radikal.ru/i192/1101/78/5cdcc1545b6d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32656"/>
            <a:ext cx="2108477" cy="239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antasy-workshop.com/faw/image-files/viking-pictures-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1683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4712/28101686.208/0_66214_3c71eee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20162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0.liveinternet.ru/images/attach/c/1/54/990/54990124_1265799408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3762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datas/literatura/Kavkazskij-plennik-1/0030-030-Kavkazskij-plennik-rasskaz.jpg"/>
          <p:cNvPicPr/>
          <p:nvPr/>
        </p:nvPicPr>
        <p:blipFill>
          <a:blip r:embed="rId5" cstate="print"/>
          <a:srcRect l="20824" t="7028" r="17556" b="12153"/>
          <a:stretch>
            <a:fillRect/>
          </a:stretch>
        </p:blipFill>
        <p:spPr bwMode="auto">
          <a:xfrm>
            <a:off x="3131840" y="3501008"/>
            <a:ext cx="2383091" cy="28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inofilms.tv/images/films/41/40081/pict/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005064"/>
            <a:ext cx="32792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hchernova.narod.ru/img/bk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73016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III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.Запомни имена героев.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 команде</a:t>
            </a:r>
          </a:p>
          <a:p>
            <a:r>
              <a:rPr lang="ru-RU" sz="3200" dirty="0" smtClean="0"/>
              <a:t>Владимир Дубровский</a:t>
            </a:r>
          </a:p>
          <a:p>
            <a:r>
              <a:rPr lang="ru-RU" sz="3200" dirty="0" smtClean="0"/>
              <a:t>Лиза</a:t>
            </a:r>
          </a:p>
          <a:p>
            <a:r>
              <a:rPr lang="ru-RU" sz="3200" dirty="0" smtClean="0"/>
              <a:t>Кирилл Петрович </a:t>
            </a:r>
            <a:r>
              <a:rPr lang="ru-RU" sz="3200" dirty="0" err="1" smtClean="0"/>
              <a:t>Троекуров</a:t>
            </a:r>
            <a:endParaRPr lang="ru-RU" sz="3200" dirty="0" smtClean="0"/>
          </a:p>
          <a:p>
            <a:r>
              <a:rPr lang="ru-RU" sz="3200" dirty="0" smtClean="0"/>
              <a:t>Марья Гавриловна</a:t>
            </a:r>
          </a:p>
          <a:p>
            <a:r>
              <a:rPr lang="ru-RU" sz="3200" dirty="0" smtClean="0"/>
              <a:t>Самсон </a:t>
            </a:r>
            <a:r>
              <a:rPr lang="ru-RU" sz="3200" dirty="0" err="1" smtClean="0"/>
              <a:t>Вырин</a:t>
            </a:r>
            <a:endParaRPr lang="ru-RU" sz="3200" dirty="0" smtClean="0"/>
          </a:p>
          <a:p>
            <a:r>
              <a:rPr lang="ru-RU" sz="3200" dirty="0" smtClean="0"/>
              <a:t>Борис Годунов</a:t>
            </a:r>
          </a:p>
          <a:p>
            <a:r>
              <a:rPr lang="ru-RU" sz="3200" dirty="0" smtClean="0"/>
              <a:t>Евгений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2/69/120/69120776_P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6632"/>
            <a:ext cx="531102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команде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Мария Кирилловна Троекурова</a:t>
            </a:r>
          </a:p>
          <a:p>
            <a:r>
              <a:rPr lang="ru-RU" sz="3600" dirty="0" smtClean="0"/>
              <a:t>Князь Олег</a:t>
            </a:r>
          </a:p>
          <a:p>
            <a:r>
              <a:rPr lang="ru-RU" sz="3600" dirty="0" err="1" smtClean="0"/>
              <a:t>Бурмин</a:t>
            </a:r>
            <a:endParaRPr lang="ru-RU" sz="3600" dirty="0" smtClean="0"/>
          </a:p>
          <a:p>
            <a:r>
              <a:rPr lang="ru-RU" sz="3600" dirty="0" smtClean="0"/>
              <a:t>Дуня</a:t>
            </a:r>
          </a:p>
          <a:p>
            <a:r>
              <a:rPr lang="ru-RU" sz="3600" dirty="0" smtClean="0"/>
              <a:t>Минский</a:t>
            </a:r>
          </a:p>
          <a:p>
            <a:r>
              <a:rPr lang="ru-RU" sz="3600" dirty="0" smtClean="0"/>
              <a:t>Петр </a:t>
            </a:r>
            <a:r>
              <a:rPr lang="en-US" sz="3600" dirty="0" smtClean="0"/>
              <a:t>I</a:t>
            </a:r>
            <a:endParaRPr lang="ru-RU" sz="3600" dirty="0" smtClean="0"/>
          </a:p>
          <a:p>
            <a:r>
              <a:rPr lang="ru-RU" sz="3600" dirty="0" err="1" smtClean="0"/>
              <a:t>Сильвио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523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Литературная игра  для учащихся  5 – 6  классов  «Великолепная семерка»</vt:lpstr>
      <vt:lpstr>      Задание №1. Разминка.</vt:lpstr>
      <vt:lpstr>II. Представление героев</vt:lpstr>
      <vt:lpstr>II. Иллюстрации к произведениям.</vt:lpstr>
      <vt:lpstr>Слайд 5</vt:lpstr>
      <vt:lpstr>Слайд 6</vt:lpstr>
      <vt:lpstr>III.Запомни имена героев.</vt:lpstr>
      <vt:lpstr>Слайд 8</vt:lpstr>
      <vt:lpstr>2 команде</vt:lpstr>
      <vt:lpstr>Слайд 10</vt:lpstr>
      <vt:lpstr>IV. Исправьте ошибки в сочинении.</vt:lpstr>
      <vt:lpstr>v.Буриме.  Угадать по рифме четверостишье. Из какого произведения Пушкина эти строки? </vt:lpstr>
      <vt:lpstr>VI. Из какого произведения эти строки?</vt:lpstr>
      <vt:lpstr>VII.Кроссворд. 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игра  для учащихся  6 -7 классов  «Великолепная семерка»</dc:title>
  <dc:creator>LEX-PEX.NET</dc:creator>
  <cp:lastModifiedBy>LEX-PEX.NET</cp:lastModifiedBy>
  <cp:revision>31</cp:revision>
  <dcterms:created xsi:type="dcterms:W3CDTF">2013-01-27T16:21:18Z</dcterms:created>
  <dcterms:modified xsi:type="dcterms:W3CDTF">2013-12-03T21:55:49Z</dcterms:modified>
</cp:coreProperties>
</file>