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62" r:id="rId3"/>
    <p:sldId id="271" r:id="rId4"/>
    <p:sldId id="260" r:id="rId5"/>
    <p:sldId id="261" r:id="rId6"/>
    <p:sldId id="272" r:id="rId7"/>
    <p:sldId id="258" r:id="rId8"/>
    <p:sldId id="264" r:id="rId9"/>
    <p:sldId id="263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376" autoAdjust="0"/>
  </p:normalViewPr>
  <p:slideViewPr>
    <p:cSldViewPr>
      <p:cViewPr varScale="1">
        <p:scale>
          <a:sx n="107" d="100"/>
          <a:sy n="107" d="100"/>
        </p:scale>
        <p:origin x="-17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D7E3C-EC27-4508-8BC8-5DFB88A32B46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AEF07A-B09C-4372-B1BE-98857468CFD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851648" cy="1114420"/>
          </a:xfrm>
        </p:spPr>
        <p:txBody>
          <a:bodyPr/>
          <a:lstStyle/>
          <a:p>
            <a:pPr algn="ctr"/>
            <a:r>
              <a:rPr lang="ru-RU" dirty="0" smtClean="0"/>
              <a:t>Урок ручного труда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8648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Изготовление по образцу декоративной работы                                                           «Веселые барашки из бумажки» 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2400" dirty="0" smtClean="0"/>
              <a:t>Учитель СБО      Колчина Наталья Константиновна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ru-RU" dirty="0" smtClean="0"/>
              <a:t>Техника безопасности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Техника безопасности при работе с ножницами</a:t>
            </a:r>
            <a:endParaRPr lang="ru-RU" dirty="0" smtClean="0"/>
          </a:p>
          <a:p>
            <a:pPr lvl="0"/>
            <a:r>
              <a:rPr lang="ru-RU" dirty="0" smtClean="0"/>
              <a:t>Храните ножницы в специальной коробочке</a:t>
            </a:r>
          </a:p>
          <a:p>
            <a:pPr lvl="0"/>
            <a:r>
              <a:rPr lang="ru-RU" dirty="0" smtClean="0"/>
              <a:t>Не держите ножницы лезвием вверх.</a:t>
            </a:r>
          </a:p>
          <a:p>
            <a:pPr lvl="0"/>
            <a:r>
              <a:rPr lang="ru-RU" dirty="0" smtClean="0"/>
              <a:t>Не оставляйте ножницы с открытыми лезвиями.</a:t>
            </a:r>
          </a:p>
          <a:p>
            <a:pPr lvl="0"/>
            <a:r>
              <a:rPr lang="ru-RU" dirty="0" smtClean="0"/>
              <a:t>Передавайте закрытые ножницы кольцами вперёд.</a:t>
            </a:r>
          </a:p>
          <a:p>
            <a:pPr lvl="0"/>
            <a:r>
              <a:rPr lang="ru-RU" dirty="0" smtClean="0"/>
              <a:t>Во время работы удерживайте материал левой рукой так, чтобы пальцы были в стороне от лезвия.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Образец работы</a:t>
            </a:r>
            <a:endParaRPr lang="ru-RU" dirty="0"/>
          </a:p>
        </p:txBody>
      </p:sp>
      <p:pic>
        <p:nvPicPr>
          <p:cNvPr id="4" name="Содержимое 3" descr="DSC06031.JPG"/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204864"/>
            <a:ext cx="5184576" cy="3888432"/>
          </a:xfr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Технологическая карта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Подбор и подготовка цветного картона для основы.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Подбор и подготовка кожи.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Выкраивание деталей из кожи и картона.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Обработка кожаных деталей на свече и сбор фрагментов из кожи.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Изготовление газетных комочков и наклеивание на выкройку туловища барашки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Отделка и оформление работы.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Физминутка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ru-RU" dirty="0" smtClean="0"/>
              <a:t>Где твой палец большой?</a:t>
            </a:r>
          </a:p>
          <a:p>
            <a:pPr lvl="0" algn="ctr">
              <a:buNone/>
            </a:pPr>
            <a:r>
              <a:rPr lang="ru-RU" dirty="0" smtClean="0"/>
              <a:t>У меня за спиной.</a:t>
            </a:r>
          </a:p>
          <a:p>
            <a:pPr lvl="0" algn="ctr">
              <a:buNone/>
            </a:pPr>
            <a:r>
              <a:rPr lang="ru-RU" dirty="0" smtClean="0"/>
              <a:t>А где твой указательный?</a:t>
            </a:r>
          </a:p>
          <a:p>
            <a:pPr lvl="0" algn="ctr">
              <a:buNone/>
            </a:pPr>
            <a:r>
              <a:rPr lang="ru-RU" dirty="0" smtClean="0"/>
              <a:t>Посмотри внимательней!</a:t>
            </a:r>
          </a:p>
          <a:p>
            <a:pPr lvl="0" algn="ctr">
              <a:buNone/>
            </a:pPr>
            <a:r>
              <a:rPr lang="ru-RU" dirty="0" smtClean="0"/>
              <a:t>А где средний твой палец?</a:t>
            </a:r>
          </a:p>
          <a:p>
            <a:pPr lvl="0" algn="ctr">
              <a:buNone/>
            </a:pPr>
            <a:r>
              <a:rPr lang="ru-RU" dirty="0" smtClean="0"/>
              <a:t>Вот какой он красавец!</a:t>
            </a:r>
          </a:p>
          <a:p>
            <a:pPr lvl="0" algn="ctr">
              <a:buNone/>
            </a:pPr>
            <a:r>
              <a:rPr lang="ru-RU" dirty="0" smtClean="0"/>
              <a:t>А где твой безымянный?</a:t>
            </a:r>
          </a:p>
          <a:p>
            <a:pPr lvl="0" algn="ctr">
              <a:buNone/>
            </a:pPr>
            <a:r>
              <a:rPr lang="ru-RU" dirty="0" smtClean="0"/>
              <a:t>Вот, с кольцом оловянным!</a:t>
            </a:r>
          </a:p>
          <a:p>
            <a:pPr lvl="0" algn="ctr">
              <a:buNone/>
            </a:pPr>
            <a:r>
              <a:rPr lang="ru-RU" dirty="0" smtClean="0"/>
              <a:t>А мизинчик-малышка?</a:t>
            </a:r>
          </a:p>
          <a:p>
            <a:pPr algn="ctr">
              <a:buNone/>
            </a:pPr>
            <a:r>
              <a:rPr lang="ru-RU" dirty="0" smtClean="0"/>
              <a:t>Вот он, младший братишка</a:t>
            </a: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Подведение итогов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3050" indent="-7938">
              <a:buNone/>
            </a:pPr>
            <a:r>
              <a:rPr lang="ru-RU" dirty="0" smtClean="0"/>
              <a:t>Итак, какой этап работы над работой мы выполняли?</a:t>
            </a:r>
          </a:p>
          <a:p>
            <a:pPr marL="273050" indent="-7938">
              <a:buNone/>
            </a:pPr>
            <a:r>
              <a:rPr lang="ru-RU" dirty="0" smtClean="0"/>
              <a:t>Расскажите последовательность выполнения работы?</a:t>
            </a:r>
          </a:p>
          <a:p>
            <a:pPr marL="273050" indent="-7938">
              <a:buNone/>
            </a:pPr>
            <a:r>
              <a:rPr lang="ru-RU" dirty="0" smtClean="0"/>
              <a:t>Какие материала вы использовали и почему?</a:t>
            </a:r>
          </a:p>
          <a:p>
            <a:pPr marL="273050" indent="-7938">
              <a:buNone/>
            </a:pPr>
            <a:r>
              <a:rPr lang="ru-RU" dirty="0" smtClean="0"/>
              <a:t>Давайте оценим, у кого работа получилась более правильная и красивая и почему? </a:t>
            </a:r>
          </a:p>
          <a:p>
            <a:pPr marL="273050" indent="-7938">
              <a:buNone/>
            </a:pPr>
            <a:r>
              <a:rPr lang="ru-RU" dirty="0" smtClean="0"/>
              <a:t>Какие недостатки вы видите в своей работе и работах одноклассников?</a:t>
            </a:r>
          </a:p>
          <a:p>
            <a:pPr marL="273050" indent="-7938">
              <a:buNone/>
            </a:pPr>
            <a:r>
              <a:rPr lang="ru-RU" dirty="0" smtClean="0"/>
              <a:t> </a:t>
            </a:r>
          </a:p>
          <a:p>
            <a:pPr marL="273050" indent="-7938">
              <a:buNone/>
            </a:pPr>
            <a:r>
              <a:rPr lang="ru-RU" dirty="0" smtClean="0"/>
              <a:t>За урок оценки получают……….., потому что …………</a:t>
            </a:r>
          </a:p>
          <a:p>
            <a:pPr marL="273050" indent="-7938">
              <a:buNone/>
            </a:pP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85728"/>
            <a:ext cx="700092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Загадки</a:t>
            </a:r>
          </a:p>
          <a:p>
            <a:pPr algn="ctr"/>
            <a:endParaRPr lang="ru-RU" sz="2800" dirty="0" smtClean="0"/>
          </a:p>
          <a:p>
            <a:r>
              <a:rPr lang="ru-RU" sz="2800" dirty="0" smtClean="0"/>
              <a:t>Склеите корабль, солдата,</a:t>
            </a:r>
            <a:br>
              <a:rPr lang="ru-RU" sz="2800" dirty="0" smtClean="0"/>
            </a:br>
            <a:r>
              <a:rPr lang="ru-RU" sz="2800" dirty="0" smtClean="0"/>
              <a:t>Паровоз, машину, шпагу.</a:t>
            </a:r>
            <a:br>
              <a:rPr lang="ru-RU" sz="2800" dirty="0" smtClean="0"/>
            </a:br>
            <a:r>
              <a:rPr lang="ru-RU" sz="2800" dirty="0" smtClean="0"/>
              <a:t>А поможет вам, ребята,</a:t>
            </a:r>
            <a:br>
              <a:rPr lang="ru-RU" sz="2800" dirty="0" smtClean="0"/>
            </a:br>
            <a:r>
              <a:rPr lang="ru-RU" sz="2800" dirty="0" smtClean="0"/>
              <a:t>Разноцветная…</a:t>
            </a:r>
          </a:p>
          <a:p>
            <a:pPr algn="r"/>
            <a:endParaRPr lang="ru-RU" sz="2800" dirty="0" smtClean="0"/>
          </a:p>
          <a:p>
            <a:pPr marL="2149475"/>
            <a:r>
              <a:rPr lang="ru-RU" sz="2800" dirty="0" smtClean="0"/>
              <a:t>Я – молодец, Я так хорош, </a:t>
            </a:r>
          </a:p>
          <a:p>
            <a:pPr marL="2149475"/>
            <a:r>
              <a:rPr lang="ru-RU" sz="2800" dirty="0" smtClean="0"/>
              <a:t>Лучше меня ты не найдешь! </a:t>
            </a:r>
          </a:p>
          <a:p>
            <a:pPr marL="2149475"/>
            <a:r>
              <a:rPr lang="ru-RU" sz="2800" dirty="0" smtClean="0"/>
              <a:t>Так сдружу я Деревяшки: планки, рейки, колобашки, </a:t>
            </a:r>
          </a:p>
          <a:p>
            <a:pPr marL="2149475"/>
            <a:r>
              <a:rPr lang="ru-RU" sz="2800" dirty="0" smtClean="0"/>
              <a:t>Что водой не разольешь!</a:t>
            </a:r>
          </a:p>
          <a:p>
            <a:pPr algn="ctr"/>
            <a:endParaRPr lang="ru-RU" sz="3200" b="1" dirty="0" smtClean="0"/>
          </a:p>
          <a:p>
            <a:pPr algn="ctr"/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Загадки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Конь стальной, </a:t>
            </a:r>
            <a:br>
              <a:rPr lang="ru-RU" sz="3600" dirty="0" smtClean="0"/>
            </a:br>
            <a:r>
              <a:rPr lang="ru-RU" sz="3600" dirty="0" smtClean="0"/>
              <a:t>Хвост льняной</a:t>
            </a:r>
          </a:p>
          <a:p>
            <a:endParaRPr lang="ru-RU" sz="3600" dirty="0" smtClean="0"/>
          </a:p>
          <a:p>
            <a:r>
              <a:rPr lang="ru-RU" sz="3600" dirty="0" smtClean="0"/>
              <a:t>Свою косичку без опаски</a:t>
            </a:r>
            <a:br>
              <a:rPr lang="ru-RU" sz="3600" dirty="0" smtClean="0"/>
            </a:br>
            <a:r>
              <a:rPr lang="ru-RU" sz="3600" dirty="0" smtClean="0"/>
              <a:t>Она обмакивает в краски.</a:t>
            </a:r>
            <a:br>
              <a:rPr lang="ru-RU" sz="3600" dirty="0" smtClean="0"/>
            </a:br>
            <a:r>
              <a:rPr lang="ru-RU" sz="3600" dirty="0" smtClean="0"/>
              <a:t>Потом окрашенной косичкой</a:t>
            </a:r>
            <a:br>
              <a:rPr lang="ru-RU" sz="3600" dirty="0" smtClean="0"/>
            </a:br>
            <a:r>
              <a:rPr lang="ru-RU" sz="3600" dirty="0" smtClean="0"/>
              <a:t>В альбоме водит по страничке</a:t>
            </a:r>
            <a:endParaRPr lang="ru-RU" sz="36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6766" cy="1143008"/>
          </a:xfrm>
        </p:spPr>
        <p:txBody>
          <a:bodyPr>
            <a:no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/>
              <a:t>Материалы: 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4038600" cy="499762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Образец работы </a:t>
            </a:r>
          </a:p>
          <a:p>
            <a:r>
              <a:rPr lang="ru-RU" dirty="0" smtClean="0"/>
              <a:t>технологическая карта</a:t>
            </a:r>
          </a:p>
          <a:p>
            <a:r>
              <a:rPr lang="ru-RU" dirty="0" smtClean="0"/>
              <a:t> газетная бумага</a:t>
            </a:r>
          </a:p>
          <a:p>
            <a:r>
              <a:rPr lang="ru-RU" dirty="0" smtClean="0"/>
              <a:t> натуральная кожа</a:t>
            </a:r>
          </a:p>
          <a:p>
            <a:r>
              <a:rPr lang="ru-RU" dirty="0" smtClean="0"/>
              <a:t> свеча и спички</a:t>
            </a:r>
          </a:p>
          <a:p>
            <a:r>
              <a:rPr lang="ru-RU" dirty="0" smtClean="0"/>
              <a:t> вата</a:t>
            </a:r>
          </a:p>
          <a:p>
            <a:r>
              <a:rPr lang="ru-RU" dirty="0" smtClean="0"/>
              <a:t> клей</a:t>
            </a:r>
          </a:p>
          <a:p>
            <a:r>
              <a:rPr lang="ru-RU" dirty="0" smtClean="0"/>
              <a:t> синтетические  нитки</a:t>
            </a:r>
          </a:p>
          <a:p>
            <a:r>
              <a:rPr lang="ru-RU" dirty="0" smtClean="0"/>
              <a:t> бисер</a:t>
            </a:r>
          </a:p>
          <a:p>
            <a:r>
              <a:rPr lang="ru-RU" dirty="0" smtClean="0"/>
              <a:t>бусины</a:t>
            </a:r>
          </a:p>
          <a:p>
            <a:r>
              <a:rPr lang="ru-RU" dirty="0" smtClean="0"/>
              <a:t>цветной картон</a:t>
            </a:r>
          </a:p>
          <a:p>
            <a:r>
              <a:rPr lang="ru-RU" dirty="0" smtClean="0"/>
              <a:t>цветная бумага</a:t>
            </a:r>
            <a:endParaRPr lang="ru-RU" dirty="0"/>
          </a:p>
        </p:txBody>
      </p:sp>
      <p:pic>
        <p:nvPicPr>
          <p:cNvPr id="5" name="Содержимое 4" descr="DSC06029.JPG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8104" y="1772816"/>
            <a:ext cx="2588096" cy="3296183"/>
          </a:xfr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Ножницы</a:t>
            </a:r>
          </a:p>
          <a:p>
            <a:r>
              <a:rPr lang="ru-RU" dirty="0" smtClean="0"/>
              <a:t>Шило</a:t>
            </a:r>
          </a:p>
          <a:p>
            <a:r>
              <a:rPr lang="ru-RU" dirty="0" smtClean="0"/>
              <a:t>Резак</a:t>
            </a:r>
          </a:p>
          <a:p>
            <a:r>
              <a:rPr lang="ru-RU" dirty="0" smtClean="0"/>
              <a:t>Игла</a:t>
            </a:r>
          </a:p>
          <a:p>
            <a:r>
              <a:rPr lang="ru-RU" dirty="0" smtClean="0"/>
              <a:t>Пинцет</a:t>
            </a:r>
          </a:p>
          <a:p>
            <a:r>
              <a:rPr lang="ru-RU" dirty="0" smtClean="0"/>
              <a:t>Кисточка</a:t>
            </a:r>
          </a:p>
          <a:p>
            <a:r>
              <a:rPr lang="ru-RU" dirty="0" smtClean="0"/>
              <a:t>Простой карандаш</a:t>
            </a:r>
          </a:p>
          <a:p>
            <a:r>
              <a:rPr lang="ru-RU" dirty="0" smtClean="0"/>
              <a:t>Ластик</a:t>
            </a:r>
            <a:endParaRPr lang="ru-RU" dirty="0"/>
          </a:p>
        </p:txBody>
      </p:sp>
      <p:pic>
        <p:nvPicPr>
          <p:cNvPr id="5" name="Содержимое 4" descr="DSC06025.JPG"/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8104" y="2060848"/>
            <a:ext cx="2948136" cy="3187451"/>
          </a:xfr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857760"/>
            <a:ext cx="8229600" cy="164307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> Вот мы и подошли к теме нашего урока. Изготовление декоративной работы под названием    -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«Веселые барашки из газетной бумажки»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642918"/>
            <a:ext cx="4038600" cy="4434840"/>
          </a:xfrm>
        </p:spPr>
        <p:txBody>
          <a:bodyPr/>
          <a:lstStyle/>
          <a:p>
            <a:pPr marL="273050" indent="-3175">
              <a:buNone/>
            </a:pPr>
            <a:endParaRPr lang="ru-RU" b="1" i="1" dirty="0" smtClean="0"/>
          </a:p>
          <a:p>
            <a:pPr marL="273050" indent="-3175">
              <a:buNone/>
            </a:pPr>
            <a:endParaRPr lang="ru-RU" b="1" i="1" dirty="0" smtClean="0"/>
          </a:p>
          <a:p>
            <a:pPr marL="273050" indent="-3175">
              <a:buNone/>
            </a:pPr>
            <a:r>
              <a:rPr lang="ru-RU" b="1" i="1" dirty="0" smtClean="0"/>
              <a:t>Заплелись густые травы,	</a:t>
            </a:r>
            <a:br>
              <a:rPr lang="ru-RU" b="1" i="1" dirty="0" smtClean="0"/>
            </a:br>
            <a:r>
              <a:rPr lang="ru-RU" b="1" i="1" dirty="0" smtClean="0"/>
              <a:t>Закудрявились луга,</a:t>
            </a:r>
            <a:br>
              <a:rPr lang="ru-RU" b="1" i="1" dirty="0" smtClean="0"/>
            </a:br>
            <a:r>
              <a:rPr lang="ru-RU" b="1" i="1" dirty="0" smtClean="0"/>
              <a:t>Да и сам я весь кудрявый,</a:t>
            </a:r>
            <a:br>
              <a:rPr lang="ru-RU" b="1" i="1" dirty="0" smtClean="0"/>
            </a:br>
            <a:r>
              <a:rPr lang="ru-RU" b="1" i="1" dirty="0" smtClean="0"/>
              <a:t>Даже завитком рога. 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4" descr="C:\Documents and Settings\Sergey\Рабочий стол\zagadki-baran.jpg"/>
          <p:cNvPicPr>
            <a:picLocks noGrp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884137"/>
            <a:ext cx="4038600" cy="354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3909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Тема: изготовление по образцу декоративной работы: «Веселые барашки из бумажки»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Цель</a:t>
            </a:r>
            <a:r>
              <a:rPr lang="ru-RU" sz="2800" dirty="0" smtClean="0"/>
              <a:t>: Учить изготавливать декоративную работу по образцу из газетной бумаги, кожи и ниток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39566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З</a:t>
            </a:r>
            <a:r>
              <a:rPr lang="ru-RU" b="1" dirty="0" smtClean="0"/>
              <a:t>адачи</a:t>
            </a:r>
            <a:r>
              <a:rPr lang="ru-RU" dirty="0" smtClean="0"/>
              <a:t>: </a:t>
            </a:r>
          </a:p>
          <a:p>
            <a:pPr lvl="0"/>
            <a:r>
              <a:rPr lang="ru-RU" dirty="0" smtClean="0"/>
              <a:t>Усвоить сведения о свойствах бумаги и натуральной кожи.</a:t>
            </a:r>
          </a:p>
          <a:p>
            <a:pPr lvl="0"/>
            <a:r>
              <a:rPr lang="ru-RU" dirty="0" smtClean="0"/>
              <a:t>Формировать умения последовательного выполнения работы по технологической карте, образцу, словесной инструкции и показу учителя.</a:t>
            </a:r>
          </a:p>
          <a:p>
            <a:pPr lvl="0"/>
            <a:r>
              <a:rPr lang="ru-RU" dirty="0" smtClean="0"/>
              <a:t>Учить изготавливать работу по образцу. </a:t>
            </a:r>
          </a:p>
          <a:p>
            <a:pPr lvl="0"/>
            <a:r>
              <a:rPr lang="ru-RU" dirty="0" smtClean="0"/>
              <a:t>Развивать память, мышление, внимание, мелкую моторику.</a:t>
            </a:r>
          </a:p>
          <a:p>
            <a:pPr lvl="0"/>
            <a:r>
              <a:rPr lang="ru-RU" dirty="0" smtClean="0"/>
              <a:t>Воспитывать самостоятельность, аккуратность при работе с натуральной кожей.</a:t>
            </a:r>
          </a:p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34" y="571480"/>
            <a:ext cx="785818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Сегодня мы делаем мозаику не из цветной бумаги, а из газетных комков. Сначала, ребята, вырезают детали головы и ног барашка. А овал для туловища Вы дети нарисуете и вырежете самостоятельно. Для основы лучше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возмите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серый картон.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Прежде чем начать приклеивать сжатые комочки газетной бумаги дети практикуются в из­менении положения туловища, головы, ног барашка. 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>
                <a:latin typeface="Arial" pitchFamily="34" charset="0"/>
                <a:ea typeface="Times New Roman" pitchFamily="18" charset="0"/>
              </a:rPr>
              <a:t>Теперь экспериментальным путем давайте найдем форму и размер кусочков газеты. Комки можно делать по-разному: многократно </a:t>
            </a:r>
            <a:r>
              <a:rPr lang="ru-RU" sz="2200" dirty="0" smtClean="0">
                <a:latin typeface="Arial" pitchFamily="34" charset="0"/>
                <a:ea typeface="Times New Roman" pitchFamily="18" charset="0"/>
              </a:rPr>
              <a:t>складывать </a:t>
            </a:r>
            <a:r>
              <a:rPr lang="ru-RU" sz="2200" dirty="0">
                <a:latin typeface="Arial" pitchFamily="34" charset="0"/>
                <a:ea typeface="Times New Roman" pitchFamily="18" charset="0"/>
              </a:rPr>
              <a:t>кусок газеты; сминать с усилием с разных сторон; смяв бумагу, прокатать ее между пальца­ми или ладонями. Главное, чтобы комки получились одного размера и не разворачивались.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85786" y="535055"/>
            <a:ext cx="742955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Из газетного листа с текстом получаются серые комки, из листа с черно-белой иллюстраци­ей - темные, из полей газеты - белые. Комки клеят ПВА или клеящим карандашом, которым за­ранее намазывают участки фигуры или комки.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После работы с газетой необходимо вымыть руки с мылом!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0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1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2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13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3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4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5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6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7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8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9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168</TotalTime>
  <Words>495</Words>
  <Application>Microsoft Office PowerPoint</Application>
  <PresentationFormat>Экран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Урок ручного труда</vt:lpstr>
      <vt:lpstr>Презентация PowerPoint</vt:lpstr>
      <vt:lpstr>Загадки</vt:lpstr>
      <vt:lpstr>     Материалы:  </vt:lpstr>
      <vt:lpstr>Инструменты</vt:lpstr>
      <vt:lpstr>  Вот мы и подошли к теме нашего урока. Изготовление декоративной работы под названием    -   «Веселые барашки из газетной бумажки»</vt:lpstr>
      <vt:lpstr>Тема: изготовление по образцу декоративной работы: «Веселые барашки из бумажки»  Цель: Учить изготавливать декоративную работу по образцу из газетной бумаги, кожи и ниток</vt:lpstr>
      <vt:lpstr>Презентация PowerPoint</vt:lpstr>
      <vt:lpstr>Презентация PowerPoint</vt:lpstr>
      <vt:lpstr>Техника безопасности</vt:lpstr>
      <vt:lpstr>Образец работы</vt:lpstr>
      <vt:lpstr>Технологическая карта</vt:lpstr>
      <vt:lpstr>Физминутка</vt:lpstr>
      <vt:lpstr>Подведение итогов </vt:lpstr>
    </vt:vector>
  </TitlesOfParts>
  <Company>Сергей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ручного труда</dc:title>
  <dc:creator>Сергей</dc:creator>
  <cp:lastModifiedBy>Sergey</cp:lastModifiedBy>
  <cp:revision>23</cp:revision>
  <dcterms:created xsi:type="dcterms:W3CDTF">2013-10-27T07:19:53Z</dcterms:created>
  <dcterms:modified xsi:type="dcterms:W3CDTF">2014-02-17T06:35:44Z</dcterms:modified>
</cp:coreProperties>
</file>