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15" autoAdjust="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enobr.ru/upload/medialibrary/cf0/cf0a662af19206c733a27c4eee26c0c1.gi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Самоуправление в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Классный </a:t>
            </a:r>
            <a:r>
              <a:rPr lang="ru-RU" smtClean="0"/>
              <a:t>руководитель </a:t>
            </a:r>
            <a:r>
              <a:rPr lang="ru-RU" smtClean="0"/>
              <a:t>6а </a:t>
            </a:r>
            <a:r>
              <a:rPr lang="ru-RU" dirty="0" smtClean="0"/>
              <a:t>класса</a:t>
            </a:r>
          </a:p>
          <a:p>
            <a:pPr algn="r"/>
            <a:r>
              <a:rPr lang="ru-RU" dirty="0" smtClean="0"/>
              <a:t>Учитель английского языка</a:t>
            </a:r>
          </a:p>
          <a:p>
            <a:pPr algn="r"/>
            <a:r>
              <a:rPr lang="ru-RU" dirty="0" smtClean="0"/>
              <a:t>СОШ №21 МОРФ</a:t>
            </a:r>
          </a:p>
          <a:p>
            <a:pPr algn="r"/>
            <a:r>
              <a:rPr lang="ru-RU" dirty="0" err="1" smtClean="0"/>
              <a:t>Балян</a:t>
            </a:r>
            <a:r>
              <a:rPr lang="ru-RU" dirty="0" smtClean="0"/>
              <a:t> Лиана </a:t>
            </a:r>
            <a:r>
              <a:rPr lang="ru-RU" dirty="0" err="1" smtClean="0"/>
              <a:t>Сейрановна</a:t>
            </a:r>
            <a:endParaRPr lang="ru-RU" dirty="0"/>
          </a:p>
        </p:txBody>
      </p:sp>
      <p:pic>
        <p:nvPicPr>
          <p:cNvPr id="1026" name="Picture 2" descr="C:\Users\vhambartsumyan\Desktop\1385462_474235929359070_31767285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340768"/>
            <a:ext cx="169885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классного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Школьники сидят по кругу;</a:t>
            </a: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Продолжительность собрания 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школьников  начальной школы – 30 мин., для старших школьников – 45 мин.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фер обмена03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357166"/>
            <a:ext cx="750099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Законы коллектива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(Кодекс чести)</a:t>
            </a:r>
            <a:br>
              <a:rPr lang="ru-RU" dirty="0" smtClean="0"/>
            </a:br>
            <a:r>
              <a:rPr lang="ru-RU" dirty="0" smtClean="0"/>
              <a:t>                          (Правила поведения в коллективе)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Самоуправление в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«СО»  </a:t>
            </a:r>
            <a:br>
              <a:rPr lang="ru-RU" dirty="0" smtClean="0"/>
            </a:br>
            <a:r>
              <a:rPr lang="ru-RU" dirty="0" smtClean="0"/>
              <a:t>содружество</a:t>
            </a:r>
            <a:br>
              <a:rPr lang="ru-RU" dirty="0" smtClean="0"/>
            </a:br>
            <a:r>
              <a:rPr lang="ru-RU" dirty="0" smtClean="0"/>
              <a:t>сотрудничество</a:t>
            </a:r>
            <a:br>
              <a:rPr lang="ru-RU" dirty="0" smtClean="0"/>
            </a:br>
            <a:r>
              <a:rPr lang="ru-RU" dirty="0" smtClean="0"/>
              <a:t>сопричастность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«САМО»</a:t>
            </a:r>
            <a:br>
              <a:rPr lang="ru-RU" dirty="0" smtClean="0"/>
            </a:br>
            <a:r>
              <a:rPr lang="ru-RU" dirty="0" smtClean="0"/>
              <a:t>самовыражение</a:t>
            </a:r>
            <a:br>
              <a:rPr lang="ru-RU" dirty="0" smtClean="0"/>
            </a:br>
            <a:r>
              <a:rPr lang="ru-RU" dirty="0" smtClean="0"/>
              <a:t>самодеятельность</a:t>
            </a:r>
            <a:br>
              <a:rPr lang="ru-RU" dirty="0" smtClean="0"/>
            </a:br>
            <a:r>
              <a:rPr lang="ru-RU" dirty="0" smtClean="0"/>
              <a:t>самоопределение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Сущности самоуправления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Управление жизнью класса; </a:t>
            </a:r>
            <a:br>
              <a:rPr lang="ru-RU" dirty="0" smtClean="0"/>
            </a:br>
            <a:r>
              <a:rPr lang="ru-RU" dirty="0" smtClean="0"/>
              <a:t>Организация дел для своего класса, а значит и для себя;</a:t>
            </a:r>
            <a:br>
              <a:rPr lang="ru-RU" dirty="0" smtClean="0"/>
            </a:br>
            <a:r>
              <a:rPr lang="ru-RU" dirty="0" smtClean="0"/>
              <a:t>Решение задач, самостоятельно поставленных перед классным коллективом;</a:t>
            </a:r>
            <a:br>
              <a:rPr lang="ru-RU" dirty="0" smtClean="0"/>
            </a:br>
            <a:r>
              <a:rPr lang="ru-RU" dirty="0" smtClean="0"/>
              <a:t>Школа ответственности, доверие, взаимопомощь, взаимопонимание и взросление;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Задачи самоуправления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b="1" dirty="0" smtClean="0">
                <a:solidFill>
                  <a:srgbClr val="FF0000"/>
                </a:solidFill>
              </a:rPr>
              <a:t>Создание</a:t>
            </a:r>
            <a:r>
              <a:rPr lang="ru-RU" dirty="0" smtClean="0"/>
              <a:t> условий для самовыражения, самоутверждения каждой личности через участие в различных видах деятельности.</a:t>
            </a:r>
            <a:br>
              <a:rPr lang="ru-RU" dirty="0" smtClean="0"/>
            </a:br>
            <a:r>
              <a:rPr lang="ru-RU" dirty="0" smtClean="0"/>
              <a:t>2.</a:t>
            </a:r>
            <a:r>
              <a:rPr lang="ru-RU" b="1" dirty="0" smtClean="0">
                <a:solidFill>
                  <a:srgbClr val="FF0000"/>
                </a:solidFill>
              </a:rPr>
              <a:t>Сттимуляция</a:t>
            </a:r>
            <a:r>
              <a:rPr lang="ru-RU" dirty="0" smtClean="0"/>
              <a:t> социального творчества, инициативы, формирования активной гражданской позиции детей.</a:t>
            </a:r>
            <a:br>
              <a:rPr lang="ru-RU" dirty="0" smtClean="0"/>
            </a:br>
            <a:r>
              <a:rPr lang="ru-RU" dirty="0" smtClean="0"/>
              <a:t>3.</a:t>
            </a:r>
            <a:r>
              <a:rPr lang="ru-RU" b="1" dirty="0" smtClean="0">
                <a:solidFill>
                  <a:srgbClr val="FF0000"/>
                </a:solidFill>
              </a:rPr>
              <a:t>Воспитание</a:t>
            </a:r>
            <a:r>
              <a:rPr lang="ru-RU" dirty="0" smtClean="0"/>
              <a:t> у школьников демократической культуры, формирование умения действовать в интересах совершенствования не только своей личности, но и общества (класса, школы).</a:t>
            </a:r>
            <a:br>
              <a:rPr lang="ru-RU" dirty="0" smtClean="0"/>
            </a:br>
            <a:r>
              <a:rPr lang="ru-RU" dirty="0" smtClean="0"/>
              <a:t>4.</a:t>
            </a:r>
            <a:r>
              <a:rPr lang="ru-RU" b="1" dirty="0" smtClean="0">
                <a:solidFill>
                  <a:srgbClr val="FF0000"/>
                </a:solidFill>
              </a:rPr>
              <a:t>Воспитание</a:t>
            </a:r>
            <a:r>
              <a:rPr lang="ru-RU" dirty="0" smtClean="0"/>
              <a:t> достойных творческих лидеров.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Структуры самоуправления в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Высший орган – классное собрание;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Между собраниями работу организует и контролирует совет  класса;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Распределение общественных поручений между всеми учащимися.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Классное собрание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Помочь в решении проблем.</a:t>
            </a:r>
          </a:p>
          <a:p>
            <a:r>
              <a:rPr lang="ru-RU" dirty="0" smtClean="0"/>
              <a:t>Развивать у учащихся способность решать эти проблемы самостоятельно.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Вызывать детей на откровенный разговор друг с другом.</a:t>
            </a:r>
            <a:br>
              <a:rPr lang="ru-RU" dirty="0" smtClean="0"/>
            </a:br>
            <a:r>
              <a:rPr lang="ru-RU" dirty="0" smtClean="0"/>
              <a:t>Формировать честную дисциплину среди школьников.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                 Цель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Задачи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классном собрании: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позволяйте детям осуждать или обвинять других;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привлекайте детей к выслеживанию и выявлению правонарушителей;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наказывайте весь класс за поведение отдельных  ребят;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Создавайте атмосферу сотрудничества.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организации и проведения классного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1.Попытаться самим решить проблему;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2.Не оказывать друг на друга никакого давления – ни юридического, ни словесного;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3.Слушать друг друга и не перебивать.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классного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Представление обсуждаемой проблемы;</a:t>
            </a:r>
            <a:br>
              <a:rPr lang="ru-RU" dirty="0" smtClean="0"/>
            </a:br>
            <a:r>
              <a:rPr lang="ru-RU" dirty="0" smtClean="0"/>
              <a:t>Изложение информации по проблеме;</a:t>
            </a:r>
            <a:br>
              <a:rPr lang="ru-RU" dirty="0" smtClean="0"/>
            </a:br>
            <a:r>
              <a:rPr lang="ru-RU" dirty="0" smtClean="0"/>
              <a:t>Начало дискуссии: «Что нам необходимо сделать для того, чтобы …»;</a:t>
            </a:r>
            <a:br>
              <a:rPr lang="ru-RU" dirty="0" smtClean="0"/>
            </a:br>
            <a:r>
              <a:rPr lang="ru-RU" dirty="0" smtClean="0"/>
              <a:t>Предложение решения проблемы;</a:t>
            </a:r>
            <a:br>
              <a:rPr lang="ru-RU" dirty="0" smtClean="0"/>
            </a:br>
            <a:r>
              <a:rPr lang="ru-RU" dirty="0" smtClean="0"/>
              <a:t>Выбор решения;</a:t>
            </a:r>
            <a:br>
              <a:rPr lang="ru-RU" dirty="0" smtClean="0"/>
            </a:br>
            <a:r>
              <a:rPr lang="ru-RU" dirty="0" smtClean="0"/>
              <a:t>Обсуждение предполагаемого результата решения;</a:t>
            </a:r>
            <a:br>
              <a:rPr lang="ru-RU" dirty="0" smtClean="0"/>
            </a:br>
            <a:r>
              <a:rPr lang="ru-RU" dirty="0" smtClean="0"/>
              <a:t>Закрытие собрания.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141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Самоуправление в классе</vt:lpstr>
      <vt:lpstr>         Самоуправление в классе</vt:lpstr>
      <vt:lpstr>     Сущности самоуправления</vt:lpstr>
      <vt:lpstr>         Задачи самоуправления</vt:lpstr>
      <vt:lpstr>Структуры самоуправления в классе</vt:lpstr>
      <vt:lpstr>                  Классное собрание</vt:lpstr>
      <vt:lpstr>На классном собрании:</vt:lpstr>
      <vt:lpstr>Правила организации и проведения классного собрания:</vt:lpstr>
      <vt:lpstr>Структура классного собрания:</vt:lpstr>
      <vt:lpstr>Процедура классного собрания:</vt:lpstr>
      <vt:lpstr>Презентация PowerPoint</vt:lpstr>
      <vt:lpstr>Законы коллектива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Самоуправление в классе</dc:title>
  <dc:creator>user</dc:creator>
  <cp:lastModifiedBy>Ваге Артакович Амбарцумян</cp:lastModifiedBy>
  <cp:revision>44</cp:revision>
  <dcterms:created xsi:type="dcterms:W3CDTF">2013-12-11T11:45:28Z</dcterms:created>
  <dcterms:modified xsi:type="dcterms:W3CDTF">2014-07-02T09:50:56Z</dcterms:modified>
</cp:coreProperties>
</file>