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628800"/>
            <a:ext cx="74126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Гласные звуки и буквы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605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smtClean="0"/>
              <a:t>       СПАСИБО </a:t>
            </a:r>
            <a:r>
              <a:rPr lang="ru-RU" dirty="0" smtClean="0"/>
              <a:t>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95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124743"/>
            <a:ext cx="2267768" cy="2112509"/>
          </a:xfrm>
          <a:prstGeom prst="rect">
            <a:avLst/>
          </a:prstGeom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825"/>
            <a:ext cx="2448272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50" y="908720"/>
            <a:ext cx="2494063" cy="186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852936"/>
            <a:ext cx="2495550" cy="12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4" y="4653136"/>
            <a:ext cx="2736303" cy="16561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5963" y="189692"/>
            <a:ext cx="2230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Буквы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690" y="11812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Звуки</a:t>
            </a: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14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924945"/>
            <a:ext cx="6768752" cy="15121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Я   </a:t>
            </a:r>
            <a:r>
              <a:rPr lang="ru-RU" sz="54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Ю    И    Ё     Е</a:t>
            </a:r>
            <a:r>
              <a:rPr lang="ru-RU" sz="54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54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92696"/>
            <a:ext cx="7772400" cy="371420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980728"/>
            <a:ext cx="62589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А   У     Ы    О    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434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«Исключи лишнее»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7056784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dirty="0"/>
              <a:t>А </a:t>
            </a:r>
            <a:r>
              <a:rPr lang="ru-RU" sz="5400" dirty="0" smtClean="0"/>
              <a:t> У  И   </a:t>
            </a:r>
            <a:r>
              <a:rPr lang="ru-RU" sz="5400" dirty="0"/>
              <a:t>Ы </a:t>
            </a:r>
            <a:r>
              <a:rPr lang="ru-RU" sz="5400" dirty="0" smtClean="0"/>
              <a:t> П</a:t>
            </a:r>
            <a:endParaRPr lang="ru-RU" sz="5400" dirty="0"/>
          </a:p>
          <a:p>
            <a:pPr algn="ctr"/>
            <a:r>
              <a:rPr lang="ru-RU" sz="5400" dirty="0" smtClean="0"/>
              <a:t>К  У  </a:t>
            </a:r>
            <a:r>
              <a:rPr lang="ru-RU" sz="5400" dirty="0"/>
              <a:t>О </a:t>
            </a:r>
            <a:r>
              <a:rPr lang="ru-RU" sz="5400" dirty="0" smtClean="0"/>
              <a:t>  А  </a:t>
            </a:r>
            <a:r>
              <a:rPr lang="ru-RU" sz="5400" dirty="0"/>
              <a:t>И</a:t>
            </a:r>
          </a:p>
          <a:p>
            <a:pPr algn="ctr"/>
            <a:r>
              <a:rPr lang="ru-RU" sz="5400" dirty="0"/>
              <a:t>Л </a:t>
            </a:r>
            <a:r>
              <a:rPr lang="ru-RU" sz="5400" dirty="0" smtClean="0"/>
              <a:t>  Ж   </a:t>
            </a:r>
            <a:r>
              <a:rPr lang="ru-RU" sz="5400" dirty="0"/>
              <a:t>Ш </a:t>
            </a:r>
            <a:r>
              <a:rPr lang="ru-RU" sz="5400" dirty="0" smtClean="0"/>
              <a:t> В  А  </a:t>
            </a:r>
            <a:endParaRPr lang="ru-RU" sz="5400" dirty="0"/>
          </a:p>
          <a:p>
            <a:pPr algn="ctr"/>
            <a:r>
              <a:rPr lang="ru-RU" sz="5400" dirty="0"/>
              <a:t>НА- НИ- НО-НЫ</a:t>
            </a:r>
          </a:p>
        </p:txBody>
      </p:sp>
    </p:spTree>
    <p:extLst>
      <p:ext uri="{BB962C8B-B14F-4D97-AF65-F5344CB8AC3E}">
        <p14:creationId xmlns:p14="http://schemas.microsoft.com/office/powerpoint/2010/main" val="29181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в домике живет?</a:t>
            </a:r>
            <a:br>
              <a:rPr lang="ru-RU" dirty="0" smtClean="0"/>
            </a:br>
            <a:r>
              <a:rPr lang="ru-RU" dirty="0" smtClean="0"/>
              <a:t>(РАССЕЛИ СЛОГИ)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429000"/>
            <a:ext cx="2664296" cy="1800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3429000"/>
            <a:ext cx="2642592" cy="1800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827584" y="2348880"/>
            <a:ext cx="2664296" cy="9144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292080" y="2204864"/>
            <a:ext cx="2642592" cy="1058416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1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 гласную букву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7488832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057275" algn="l"/>
                <a:tab pos="2719070" algn="ctr"/>
              </a:tabLst>
            </a:pPr>
            <a:r>
              <a:rPr lang="ru-RU" sz="3600" dirty="0" smtClean="0">
                <a:latin typeface="Arial"/>
                <a:ea typeface="Calibri"/>
                <a:cs typeface="Times New Roman"/>
              </a:rPr>
              <a:t>   М _ к</a:t>
            </a:r>
            <a:r>
              <a:rPr lang="ru-RU" sz="3600" dirty="0">
                <a:latin typeface="Arial"/>
                <a:ea typeface="Calibri"/>
                <a:cs typeface="Times New Roman"/>
              </a:rPr>
              <a:t>, 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 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                         </a:t>
            </a:r>
            <a:r>
              <a:rPr lang="ru-RU" sz="3600" dirty="0" err="1" smtClean="0">
                <a:latin typeface="Arial"/>
                <a:ea typeface="Calibri"/>
                <a:cs typeface="Times New Roman"/>
              </a:rPr>
              <a:t>инд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sz="3600" dirty="0">
                <a:latin typeface="Arial"/>
                <a:ea typeface="Calibri"/>
                <a:cs typeface="Times New Roman"/>
              </a:rPr>
              <a:t>_ к,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057275" algn="l"/>
                <a:tab pos="2719070" algn="ctr"/>
              </a:tabLst>
            </a:pPr>
            <a:r>
              <a:rPr lang="ru-RU" sz="3600" dirty="0" smtClean="0">
                <a:latin typeface="Arial"/>
                <a:ea typeface="Calibri"/>
                <a:cs typeface="Times New Roman"/>
              </a:rPr>
              <a:t>   л _ к</a:t>
            </a:r>
            <a:r>
              <a:rPr lang="ru-RU" sz="3600" dirty="0">
                <a:latin typeface="Arial"/>
                <a:ea typeface="Calibri"/>
                <a:cs typeface="Times New Roman"/>
              </a:rPr>
              <a:t>, 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  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                         мал </a:t>
            </a:r>
            <a:r>
              <a:rPr lang="ru-RU" sz="3600" dirty="0">
                <a:latin typeface="Arial"/>
                <a:ea typeface="Calibri"/>
                <a:cs typeface="Times New Roman"/>
              </a:rPr>
              <a:t>_ ш, </a:t>
            </a:r>
            <a:endParaRPr lang="ru-RU" sz="3600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1057275" algn="l"/>
                <a:tab pos="2719070" algn="ctr"/>
              </a:tabLst>
            </a:pPr>
            <a:r>
              <a:rPr lang="ru-RU" sz="3600" dirty="0" smtClean="0">
                <a:latin typeface="Arial"/>
                <a:ea typeface="Calibri"/>
                <a:cs typeface="Times New Roman"/>
              </a:rPr>
              <a:t>   к _ т</a:t>
            </a:r>
            <a:r>
              <a:rPr lang="ru-RU" sz="3600" dirty="0">
                <a:latin typeface="Arial"/>
                <a:ea typeface="Calibri"/>
                <a:cs typeface="Times New Roman"/>
              </a:rPr>
              <a:t>, 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                            пет </a:t>
            </a:r>
            <a:r>
              <a:rPr lang="ru-RU" sz="3600" dirty="0">
                <a:latin typeface="Arial"/>
                <a:ea typeface="Calibri"/>
                <a:cs typeface="Times New Roman"/>
              </a:rPr>
              <a:t>_ х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057275" algn="l"/>
                <a:tab pos="2719070" algn="ctr"/>
              </a:tabLst>
            </a:pPr>
            <a:r>
              <a:rPr lang="ru-RU" sz="3600" dirty="0" smtClean="0">
                <a:latin typeface="Arial"/>
                <a:ea typeface="Calibri"/>
                <a:cs typeface="Times New Roman"/>
              </a:rPr>
              <a:t>   </a:t>
            </a:r>
            <a:r>
              <a:rPr lang="ru-RU" sz="3600" dirty="0" err="1" smtClean="0">
                <a:latin typeface="Arial"/>
                <a:ea typeface="Calibri"/>
                <a:cs typeface="Times New Roman"/>
              </a:rPr>
              <a:t>кр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sz="3600" dirty="0">
                <a:latin typeface="Arial"/>
                <a:ea typeface="Calibri"/>
                <a:cs typeface="Times New Roman"/>
              </a:rPr>
              <a:t>_ т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,                            </a:t>
            </a:r>
            <a:r>
              <a:rPr lang="ru-RU" sz="3600" dirty="0" err="1" smtClean="0">
                <a:latin typeface="Arial"/>
                <a:ea typeface="Calibri"/>
                <a:cs typeface="Times New Roman"/>
              </a:rPr>
              <a:t>ст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sz="3600" dirty="0">
                <a:latin typeface="Arial"/>
                <a:ea typeface="Calibri"/>
                <a:cs typeface="Times New Roman"/>
              </a:rPr>
              <a:t>_ л, </a:t>
            </a:r>
            <a:endParaRPr lang="ru-RU" sz="3600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057275" algn="l"/>
                <a:tab pos="2719070" algn="ctr"/>
              </a:tabLst>
            </a:pPr>
            <a:r>
              <a:rPr lang="ru-RU" sz="3600" dirty="0" smtClean="0">
                <a:latin typeface="Arial"/>
                <a:ea typeface="Calibri"/>
                <a:cs typeface="Times New Roman"/>
              </a:rPr>
              <a:t>   п _ ля,                           </a:t>
            </a:r>
            <a:r>
              <a:rPr lang="ru-RU" sz="3600" dirty="0" smtClean="0">
                <a:latin typeface="Arial"/>
                <a:ea typeface="Calibri"/>
              </a:rPr>
              <a:t>к </a:t>
            </a:r>
            <a:r>
              <a:rPr lang="ru-RU" sz="3600" dirty="0">
                <a:latin typeface="Arial"/>
                <a:ea typeface="Calibri"/>
              </a:rPr>
              <a:t>_ </a:t>
            </a:r>
            <a:r>
              <a:rPr lang="ru-RU" sz="3600" dirty="0" err="1">
                <a:latin typeface="Arial"/>
                <a:ea typeface="Calibri"/>
              </a:rPr>
              <a:t>рица</a:t>
            </a:r>
            <a:endParaRPr lang="ru-RU" sz="3600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1057275" algn="l"/>
                <a:tab pos="2719070" algn="ctr"/>
              </a:tabLst>
            </a:pPr>
            <a:r>
              <a:rPr lang="ru-RU" sz="3600" dirty="0" smtClean="0">
                <a:latin typeface="Arial"/>
                <a:ea typeface="Calibri"/>
                <a:cs typeface="Times New Roman"/>
              </a:rPr>
              <a:t>   _ </a:t>
            </a:r>
            <a:r>
              <a:rPr lang="ru-RU" sz="3600" dirty="0" err="1" smtClean="0">
                <a:latin typeface="Arial"/>
                <a:ea typeface="Calibri"/>
                <a:cs typeface="Times New Roman"/>
              </a:rPr>
              <a:t>тка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,</a:t>
            </a:r>
            <a:r>
              <a:rPr lang="ru-RU" sz="3600" dirty="0" smtClean="0">
                <a:latin typeface="Arial"/>
                <a:ea typeface="Calibri"/>
              </a:rPr>
              <a:t>                             </a:t>
            </a:r>
            <a:r>
              <a:rPr lang="ru-RU" sz="3600" dirty="0" err="1" smtClean="0">
                <a:latin typeface="Arial"/>
                <a:ea typeface="Calibri"/>
                <a:cs typeface="Times New Roman"/>
              </a:rPr>
              <a:t>фл</a:t>
            </a:r>
            <a:r>
              <a:rPr lang="ru-RU" sz="3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sz="3600" dirty="0">
                <a:latin typeface="Arial"/>
                <a:ea typeface="Calibri"/>
                <a:cs typeface="Times New Roman"/>
              </a:rPr>
              <a:t>_ г.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057275" algn="l"/>
                <a:tab pos="2719070" algn="ctr"/>
              </a:tabLst>
            </a:pPr>
            <a:r>
              <a:rPr lang="ru-RU" sz="3600" dirty="0" smtClean="0">
                <a:latin typeface="Arial"/>
                <a:ea typeface="Calibri"/>
              </a:rPr>
              <a:t>   г </a:t>
            </a:r>
            <a:r>
              <a:rPr lang="ru-RU" sz="3600" dirty="0">
                <a:latin typeface="Arial"/>
                <a:ea typeface="Calibri"/>
              </a:rPr>
              <a:t>_</a:t>
            </a:r>
            <a:r>
              <a:rPr lang="ru-RU" sz="3600" dirty="0" err="1">
                <a:latin typeface="Arial"/>
                <a:ea typeface="Calibri"/>
              </a:rPr>
              <a:t>сь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7452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МАК</a:t>
            </a:r>
            <a:br>
              <a:rPr lang="ru-RU" sz="3600" dirty="0" smtClean="0"/>
            </a:br>
            <a:r>
              <a:rPr lang="ru-RU" sz="3600" dirty="0" smtClean="0"/>
              <a:t>ЛУК</a:t>
            </a:r>
            <a:br>
              <a:rPr lang="ru-RU" sz="3600" dirty="0" smtClean="0"/>
            </a:br>
            <a:r>
              <a:rPr lang="ru-RU" sz="3600" dirty="0" smtClean="0"/>
              <a:t>КОТ</a:t>
            </a:r>
            <a:br>
              <a:rPr lang="ru-RU" sz="3600" dirty="0" smtClean="0"/>
            </a:br>
            <a:r>
              <a:rPr lang="ru-RU" sz="3600" dirty="0" smtClean="0"/>
              <a:t>КРОТ</a:t>
            </a:r>
          </a:p>
          <a:p>
            <a:pPr marL="0" indent="0">
              <a:buNone/>
            </a:pPr>
            <a:r>
              <a:rPr lang="ru-RU" sz="3600" dirty="0" smtClean="0"/>
              <a:t>ПУЛЯ</a:t>
            </a:r>
            <a:br>
              <a:rPr lang="ru-RU" sz="3600" dirty="0" smtClean="0"/>
            </a:br>
            <a:r>
              <a:rPr lang="ru-RU" sz="3600" dirty="0" smtClean="0"/>
              <a:t>УТКА</a:t>
            </a:r>
            <a:br>
              <a:rPr lang="ru-RU" sz="3600" dirty="0" smtClean="0"/>
            </a:br>
            <a:r>
              <a:rPr lang="ru-RU" sz="3600" dirty="0" smtClean="0"/>
              <a:t>ГУСЬ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ИНДЮК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МАЛЫШ</a:t>
            </a:r>
          </a:p>
          <a:p>
            <a:pPr marL="0" indent="0">
              <a:buNone/>
            </a:pPr>
            <a:r>
              <a:rPr lang="ru-RU" sz="3600" dirty="0" smtClean="0"/>
              <a:t>ПЕТУХ</a:t>
            </a:r>
          </a:p>
          <a:p>
            <a:pPr marL="0" indent="0">
              <a:buNone/>
            </a:pPr>
            <a:r>
              <a:rPr lang="ru-RU" sz="3600" dirty="0" smtClean="0"/>
              <a:t>СТОЛ</a:t>
            </a:r>
          </a:p>
          <a:p>
            <a:pPr marL="0" indent="0">
              <a:buNone/>
            </a:pPr>
            <a:r>
              <a:rPr lang="ru-RU" sz="3600" dirty="0" smtClean="0"/>
              <a:t>КУРИЦА</a:t>
            </a:r>
          </a:p>
          <a:p>
            <a:pPr marL="0" indent="0">
              <a:buNone/>
            </a:pPr>
            <a:r>
              <a:rPr lang="ru-RU" sz="3600" dirty="0" smtClean="0"/>
              <a:t>ФЛАГ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7880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Нарисуй схемы словам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25899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УТКА-ГУСЬ-ИНДЮК-ПЕТУХ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КУРИЦА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7020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ПРЕДЛОЖЕНИЙ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Зимой птицам голодно.  Они   любят клевать пшено, семечки и крошки хлеба. Ребята,  кормите птиц зимой!  Они будут вам благодарны!</a:t>
            </a:r>
          </a:p>
        </p:txBody>
      </p:sp>
    </p:spTree>
    <p:extLst>
      <p:ext uri="{BB962C8B-B14F-4D97-AF65-F5344CB8AC3E}">
        <p14:creationId xmlns:p14="http://schemas.microsoft.com/office/powerpoint/2010/main" val="944257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147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Презентация PowerPoint</vt:lpstr>
      <vt:lpstr>Я   Ю    И    Ё     Е </vt:lpstr>
      <vt:lpstr>«Исключи лишнее»</vt:lpstr>
      <vt:lpstr>Кто в домике живет? (РАССЕЛИ СЛОГИ)</vt:lpstr>
      <vt:lpstr>Вставь гласную букву</vt:lpstr>
      <vt:lpstr>Чтение слов</vt:lpstr>
      <vt:lpstr>Нарисуй схемы словам</vt:lpstr>
      <vt:lpstr>ЧТЕНИЕ ПРЕДЛОЖЕНИЙ</vt:lpstr>
      <vt:lpstr>       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7</cp:revision>
  <cp:lastPrinted>2014-02-18T15:15:51Z</cp:lastPrinted>
  <dcterms:modified xsi:type="dcterms:W3CDTF">2014-02-18T15:45:06Z</dcterms:modified>
</cp:coreProperties>
</file>