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61" r:id="rId4"/>
    <p:sldId id="260" r:id="rId5"/>
    <p:sldId id="257" r:id="rId6"/>
    <p:sldId id="259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58" r:id="rId15"/>
    <p:sldId id="262" r:id="rId16"/>
    <p:sldId id="273" r:id="rId17"/>
    <p:sldId id="272" r:id="rId18"/>
    <p:sldId id="274" r:id="rId19"/>
    <p:sldId id="275" r:id="rId20"/>
    <p:sldId id="276" r:id="rId21"/>
    <p:sldId id="277" r:id="rId22"/>
    <p:sldId id="279" r:id="rId23"/>
    <p:sldId id="281" r:id="rId24"/>
    <p:sldId id="286" r:id="rId25"/>
    <p:sldId id="285" r:id="rId26"/>
    <p:sldId id="284" r:id="rId27"/>
    <p:sldId id="283" r:id="rId28"/>
    <p:sldId id="282" r:id="rId29"/>
    <p:sldId id="287" r:id="rId30"/>
    <p:sldId id="291" r:id="rId31"/>
    <p:sldId id="290" r:id="rId32"/>
    <p:sldId id="289" r:id="rId33"/>
    <p:sldId id="288" r:id="rId34"/>
    <p:sldId id="297" r:id="rId35"/>
    <p:sldId id="296" r:id="rId36"/>
    <p:sldId id="293" r:id="rId37"/>
    <p:sldId id="292" r:id="rId38"/>
    <p:sldId id="298" r:id="rId39"/>
    <p:sldId id="299" r:id="rId40"/>
    <p:sldId id="304" r:id="rId41"/>
    <p:sldId id="303" r:id="rId42"/>
    <p:sldId id="302" r:id="rId43"/>
    <p:sldId id="301" r:id="rId44"/>
    <p:sldId id="300" r:id="rId45"/>
    <p:sldId id="305" r:id="rId46"/>
    <p:sldId id="308" r:id="rId47"/>
    <p:sldId id="307" r:id="rId48"/>
    <p:sldId id="306" r:id="rId49"/>
    <p:sldId id="311" r:id="rId50"/>
    <p:sldId id="310" r:id="rId51"/>
    <p:sldId id="309" r:id="rId52"/>
    <p:sldId id="314" r:id="rId53"/>
    <p:sldId id="312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4896-8776-4700-A737-94070AC4E91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81B6-C812-4976-8ACC-B7BDBBDA6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4896-8776-4700-A737-94070AC4E91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81B6-C812-4976-8ACC-B7BDBBDA6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4896-8776-4700-A737-94070AC4E91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81B6-C812-4976-8ACC-B7BDBBDA6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4896-8776-4700-A737-94070AC4E91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81B6-C812-4976-8ACC-B7BDBBDA6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4896-8776-4700-A737-94070AC4E91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81B6-C812-4976-8ACC-B7BDBBDA6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4896-8776-4700-A737-94070AC4E91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81B6-C812-4976-8ACC-B7BDBBDA6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4896-8776-4700-A737-94070AC4E91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81B6-C812-4976-8ACC-B7BDBBDA6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4896-8776-4700-A737-94070AC4E91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81B6-C812-4976-8ACC-B7BDBBDA6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4896-8776-4700-A737-94070AC4E91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81B6-C812-4976-8ACC-B7BDBBDA6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4896-8776-4700-A737-94070AC4E91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81B6-C812-4976-8ACC-B7BDBBDA6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4896-8776-4700-A737-94070AC4E91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81B6-C812-4976-8ACC-B7BDBBDA6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84896-8776-4700-A737-94070AC4E91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81B6-C812-4976-8ACC-B7BDBBDA6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     Викторина «ЗДОРОВЬЕ»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54274" name="Picture 2" descr="http://edudocs.ru/tw_files2/urls_8/99/d-98830/98830_html_237a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04864"/>
            <a:ext cx="3960440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 1970 году эту прописную истину опроверг первый конгресс по регенерации  нервной системы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«Нервные клетки не восстанавливаются». На Первом конгрессе по регенерации нервной системы было заявлено: «Нервы регенерируют». Опыты на животных уже проведены. Свое слово должны сказать и люди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4034" name="Picture 2" descr="http://skds3.vcmedia.vn/DGLcjEtCi7V4PUO35EGZceYAXCoe9f/Image/2012/05/prion_c3e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 этом европейском городе размещается штаб-квартира Международного  комитета Красного Креста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12976"/>
            <a:ext cx="8229600" cy="32403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Это Женева. Этот город дал приют  и почившей Лиге Наций и учреждениям нынешней ООН, и Красному Кресту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1986" name="Picture 2" descr="http://www.hra.am/i/up/b4a120231c38d8ff448365db5f31e3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040560" cy="2841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 1810 году немецкий врач </a:t>
            </a:r>
            <a:r>
              <a:rPr lang="ru-RU" dirty="0" err="1" smtClean="0">
                <a:solidFill>
                  <a:srgbClr val="FFC000"/>
                </a:solidFill>
              </a:rPr>
              <a:t>Самуэл</a:t>
            </a:r>
            <a:r>
              <a:rPr lang="ru-RU" dirty="0" smtClean="0">
                <a:solidFill>
                  <a:srgbClr val="FFC000"/>
                </a:solidFill>
              </a:rPr>
              <a:t> Ганеман ввел в практику разработанный им метод лечения «подобного подобным». И дал методу это название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751310"/>
            <a:ext cx="5112568" cy="570202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Гомеопатия проста, как все гениальное. Закон подобия: если у тебя болит голова или живот, прими средство, которое в больших дозах такую же боль вызвало бы. Только выпей чуть-чуть. Тогда все пройдет. Поможет лекарство – отлично! Повредить оно не может: доза слишком мала.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9940" name="Picture 4" descr="http://homeopatia-remedios.com/wp-content/uploads/2010/05/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268761"/>
            <a:ext cx="302433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Победить эту страшную болезнь удалось доктору Эдуарду </a:t>
            </a:r>
            <a:r>
              <a:rPr lang="ru-RU" dirty="0" err="1" smtClean="0">
                <a:solidFill>
                  <a:srgbClr val="FFC000"/>
                </a:solidFill>
              </a:rPr>
              <a:t>Дженнеру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04664"/>
            <a:ext cx="4197152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Оспа оставляла счастливчикам ее пережившим, неизгладимую памятку. «Черти на лицах горох молотили» … Эдуард </a:t>
            </a:r>
            <a:r>
              <a:rPr lang="ru-RU" sz="3600" dirty="0" err="1" smtClean="0">
                <a:solidFill>
                  <a:srgbClr val="FF0000"/>
                </a:solidFill>
              </a:rPr>
              <a:t>Дженнер</a:t>
            </a:r>
            <a:r>
              <a:rPr lang="ru-RU" sz="3600" dirty="0" smtClean="0">
                <a:solidFill>
                  <a:srgbClr val="FF0000"/>
                </a:solidFill>
              </a:rPr>
              <a:t> спас миллионы людей от смерти, а женщины обязаны ему еще и красотой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7890" name="Picture 2" descr="http://im.kommersant.ru/Issues.photo/OGONIOK/2009/029/KMO_090981_03156_1_t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Знакомая всем книга начиналась такими словами: «Жил-был доктор, он был добрый»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Автор книги - К.И.Чуковский. Название – «Доктор Айболит».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5842" name="Picture 2" descr="http://ic.pics.livejournal.com/ivan_kupala/34656836/40198/40198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334117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Этот врачебный прием англичане образно именуют поцелуем жизни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А.П.Чехов однажды заметил: «Если против какой-нибудь болезни предлагается очень много средств, то это значит …»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546848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Это значит, что болезнь неизлечима. Напомним, что А.П.Чехов по профессии врач. Уж он-то в медицине разбирался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img3.proshkolu.ru/content/media/pic/std/1000000/184000/183278-0d2de6df994588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27051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Именно этому методу лечения посвящены 64 тома китайского трактата «</a:t>
            </a:r>
            <a:r>
              <a:rPr lang="ru-RU" dirty="0" err="1" smtClean="0">
                <a:solidFill>
                  <a:srgbClr val="FFC000"/>
                </a:solidFill>
              </a:rPr>
              <a:t>Сан-Тсай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37444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Массаж больного на ноги поднимает, здоровому здоровья прибавляет. 64 тома – это все о массаже. Может, китайцы переборщили?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www.mydoska.com/images/normal/434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20688"/>
            <a:ext cx="2232248" cy="2343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2565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За этот до сих пор не вышедший из арсеналов медиков способ лечения Собакевич перевешал бы всех немцев и французов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60648"/>
            <a:ext cx="4690864" cy="626469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«Выдумали диету, лечить голодом! – негодовал на немцев и французов Собакевич. – Что у них немецкая жидкостная натура, так они воображают, что и с русским желудком сладят!». Впрочем, с докторами Собакевич не знался, ибо не болел ни разу, о чем очень сожалел. «Хоть бы горло заболело, … или чирей выскочил». Не к добру такое здоровье!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img0.liveinternet.ru/images/attach/c/9/105/800/105800490_1381075938_images_18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736304" cy="2496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Этот «капкан для ног» захватывает любителей обильно поесть и крепко выпить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6583362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solidFill>
                  <a:srgbClr val="FF0000"/>
                </a:solidFill>
              </a:rPr>
              <a:t>Это подагра, болезнь мучительная. Но отставной лакей из поэмы Н.А.Некрасова «Кому на Руси жить хорошо» молил Бога, чтобы тот не вздумал избавить его от болезни: «По ней я дворянин!».  Зря что ли я десятилетиями допивал из господских рюмок заморское вино  и вылизывал тарелки с «французским лучшим трюфелем»!</a:t>
            </a: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gen.su/files/1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2376264" cy="2222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Ищем средство, которое может помочь во всех случаях жизни, и не думаем, что вспоминаем о дочери </a:t>
            </a:r>
            <a:r>
              <a:rPr lang="ru-RU" dirty="0">
                <a:solidFill>
                  <a:srgbClr val="FFC000"/>
                </a:solidFill>
              </a:rPr>
              <a:t>А</a:t>
            </a:r>
            <a:r>
              <a:rPr lang="ru-RU" dirty="0" smtClean="0">
                <a:solidFill>
                  <a:srgbClr val="FFC000"/>
                </a:solidFill>
              </a:rPr>
              <a:t>склепия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Вспомните слово «панацея».  На самом деле Панацея – это не просто дочь Асклепия, но и сама богиня-целительница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www.health-ua.org/img/news/8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3688215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8326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Это искусственное дыхание. В больницах его обеспечивает сложная аппаратура. А если под рукой ничего нет? Можно попробовать на грудную клетку нажимать в ритме вдох-выдох. А можно ртом прямо в легкие воздух вдувать. Этот прием «поцелуем жизни» и называют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3670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Так называется русская народная сказка, в которой один из главных действующих персонажей, лишь однажды нарушив санитарно-гигиенические нормы, жестоко за это поплатился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«Сестрица </a:t>
            </a:r>
            <a:r>
              <a:rPr lang="ru-RU" dirty="0" err="1" smtClean="0">
                <a:solidFill>
                  <a:srgbClr val="FF0000"/>
                </a:solidFill>
              </a:rPr>
              <a:t>Аленушка</a:t>
            </a:r>
            <a:r>
              <a:rPr lang="ru-RU" dirty="0" smtClean="0">
                <a:solidFill>
                  <a:srgbClr val="FF0000"/>
                </a:solidFill>
              </a:rPr>
              <a:t> и братец Иванушка»: «Из лужи не пей – козленочком станешь».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cs6037.vk.me/u5537985/video/l_2fb6e7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08720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Из-за этой причины на Руси тормозилось каменное строительство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Деревянный дом считался более гигиеничным, ибо при отсутствии центрального отопления в каменном здании ощущалась сырость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i.allday.ru/uploads/posts/2009-10/thumbs/1255977759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8042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Именно это специалисты, причем не только в области здравоохранения, считают лучшим лекарством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560263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Кто не слышал поговорку «Смех – лучшее лекарство»? Помогает – безусловно, но полностью вылечивает, к сожалению не всегда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www.personal.psu.edu/afr3/blogs/SIOW/laughing%20emot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968277" cy="3115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Считается, что именно он спас человечество от холеры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Роберт Кох обнаружил и исследовал возбудителей сибирской язвы, туберкулеза, открыл так называемую «триаду Коха», в инфекциях при ранениях, нашел микробов чумы рогатого скота, возбудителя столбняка и холеры, о которой говорят и сегодня. Кох не победил холеру, но сделал больше всех, чтобы ее победили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Этот русский медик утверждал: «Водка бела, но красит нос и чернит репутацию»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6386" name="Picture 2" descr="http://sysadmins.ru/files/x_956c4313_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3000375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Эти слова принадлежат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А.П. Чехову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Именно его европейцы считают «отцом медицины»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 дословном переводе с французского  это означает «онемение», «оцепенение»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Наркоз или обезболивание, - это состояние искусственно вызванного сна  с полной или частичной утратой сознания и потерей болевой чувствительности, достигаемое применением наркотических средств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st-im.kinopoisk.ru/im/kadr/1/7/7/kinopoisk.ru-Awake-1777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2664296" cy="1774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4726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 силу ряда полезных для организма свойств он был принят «на вооружение» как обязательный продукт питания вначале в английской, а затем и во всех других армиях мира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581865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Свойство  чая – замедлять  или уменьшать изнашиваемость человеческого организма – издавна  обеспечило  ему славу идеального  напитка для путешественников, геологов, моряков и др., вынужденных жить в полевых условиях испытывать нервные нагрузки, перенапряжение. В английской армии чай был введен в 1802 г., в русской во время русско-турецкой войны 1877-1878 гг.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i068.radikal.ru/1212/ad/61af0409e5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448272" cy="267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 переводе с греческого это слово означает «познание». И действительно, когда его произносит человек определенной профессии, создается впечатление, что он познал, что с нами происходит. Назовите это слово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Это слово «диагноз»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im5-tub-ru.yandex.net/i?id=716104887-0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92696"/>
            <a:ext cx="3129136" cy="2346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Говорят, что китайская медицина не лечит болезни. А что же она делает?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Китайская медицина лечит человека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Ученые-физиологи               считают это крупнейшим человеческим органом. Пересадки его частей начались очень давно, но никому еще не удавалось пересадить его целиком. Что же это?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Это не что иное, как человеческая кожа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artnail.biz/terms/images/mantija_koz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5493296" cy="610669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Легендарный доктор Гиппократ, живший в </a:t>
            </a:r>
            <a:r>
              <a:rPr lang="en-US" dirty="0" smtClean="0">
                <a:solidFill>
                  <a:srgbClr val="FF0000"/>
                </a:solidFill>
              </a:rPr>
              <a:t>V-VI</a:t>
            </a:r>
            <a:r>
              <a:rPr lang="ru-RU" dirty="0" smtClean="0">
                <a:solidFill>
                  <a:srgbClr val="FF0000"/>
                </a:solidFill>
              </a:rPr>
              <a:t> вв. до н.э., прославился и как отец медицины, и как ее реформатор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0178" name="Picture 2" descr="http://www.castorkin-club.ru/upload/d18f47f75d8e791dcfbcae03f6d1a3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38125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Археологи установили, что это существует уже 6000 лет. Римляне взяли это у галлов, которые использовали для этого растительное масло и красную земляную краску. В Средние века поставщиками этого были Марсель и Неаполь. В России это получило распространение со времен Петра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I</a:t>
            </a:r>
            <a:r>
              <a:rPr lang="ru-RU" sz="3600" dirty="0" smtClean="0">
                <a:solidFill>
                  <a:srgbClr val="FFC000"/>
                </a:solidFill>
              </a:rPr>
              <a:t>, но до середины </a:t>
            </a:r>
            <a:r>
              <a:rPr lang="en-US" sz="3600" dirty="0" smtClean="0">
                <a:solidFill>
                  <a:srgbClr val="FFC000"/>
                </a:solidFill>
              </a:rPr>
              <a:t>XIX</a:t>
            </a:r>
            <a:r>
              <a:rPr lang="ru-RU" sz="3600" dirty="0" smtClean="0">
                <a:solidFill>
                  <a:srgbClr val="FFC000"/>
                </a:solidFill>
              </a:rPr>
              <a:t> века было лишь утехой знати. О чем идет речь?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761804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Речь идет об обыкновенном мыле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price-list.kiev.ua/img/pr_pic/962209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lib2.podelise.ru/tw_files2/urls_6/104/d-103313/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Образовательные ресурсы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А.Б. </a:t>
            </a:r>
            <a:r>
              <a:rPr lang="ru-RU" dirty="0" err="1" smtClean="0">
                <a:solidFill>
                  <a:schemeClr val="bg1"/>
                </a:solidFill>
              </a:rPr>
              <a:t>Драхлер</a:t>
            </a:r>
            <a:r>
              <a:rPr lang="ru-RU" dirty="0" smtClean="0">
                <a:solidFill>
                  <a:schemeClr val="bg1"/>
                </a:solidFill>
              </a:rPr>
              <a:t>. Обществознание. </a:t>
            </a:r>
            <a:r>
              <a:rPr lang="ru-RU" dirty="0" err="1" smtClean="0">
                <a:solidFill>
                  <a:schemeClr val="bg1"/>
                </a:solidFill>
              </a:rPr>
              <a:t>Граждановедение</a:t>
            </a:r>
            <a:r>
              <a:rPr lang="ru-RU" dirty="0" smtClean="0">
                <a:solidFill>
                  <a:schemeClr val="bg1"/>
                </a:solidFill>
              </a:rPr>
              <a:t>.  М.: Изд-во ВЛАДОС-ПРЕСС, 2001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Эти люди отдают самое дорогое. Не случайно их название образовано от латинского слова «дарю»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692696"/>
            <a:ext cx="3826768" cy="4968552"/>
          </a:xfrm>
        </p:spPr>
        <p:txBody>
          <a:bodyPr>
            <a:noAutofit/>
          </a:bodyPr>
          <a:lstStyle/>
          <a:p>
            <a:pPr algn="l"/>
            <a:r>
              <a:rPr lang="ru-RU" sz="3400" dirty="0" smtClean="0">
                <a:solidFill>
                  <a:srgbClr val="FF0000"/>
                </a:solidFill>
              </a:rPr>
              <a:t>На латыни слово «дарю» произносится как «</a:t>
            </a:r>
            <a:r>
              <a:rPr lang="ru-RU" sz="3400" dirty="0" err="1" smtClean="0">
                <a:solidFill>
                  <a:srgbClr val="FF0000"/>
                </a:solidFill>
              </a:rPr>
              <a:t>доно</a:t>
            </a:r>
            <a:r>
              <a:rPr lang="ru-RU" sz="3400" dirty="0" smtClean="0">
                <a:solidFill>
                  <a:srgbClr val="FF0000"/>
                </a:solidFill>
              </a:rPr>
              <a:t>». Донор означает даритель. Задача донора проста и благородна – подарить жизнь другому</a:t>
            </a:r>
            <a:endParaRPr lang="ru-RU" sz="3400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www.misis.ru/Portals/0/Images/news/2013/5/b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176464" cy="3962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268760"/>
            <a:ext cx="7906072" cy="2151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Именно так медики называют сердечную мышцу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834064" cy="20748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«Сердце» по латыни звучит как «миокард», а инфаркт миокарда означает очаг омертвления сердечной мышцы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louveira.sp.gov.br/site/painel/dbarquivos/dbimagens/acaoglobaltratada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24944"/>
            <a:ext cx="3888432" cy="3144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1011</Words>
  <Application>Microsoft Office PowerPoint</Application>
  <PresentationFormat>Экран (4:3)</PresentationFormat>
  <Paragraphs>53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     Викторина «ЗДОРОВЬЕ»</vt:lpstr>
      <vt:lpstr>Этот врачебный прием англичане образно именуют поцелуем жизни</vt:lpstr>
      <vt:lpstr>Это искусственное дыхание. В больницах его обеспечивает сложная аппаратура. А если под рукой ничего нет? Можно попробовать на грудную клетку нажимать в ритме вдох-выдох. А можно ртом прямо в легкие воздух вдувать. Этот прием «поцелуем жизни» и называют</vt:lpstr>
      <vt:lpstr>Именно его европейцы считают «отцом медицины»</vt:lpstr>
      <vt:lpstr>Легендарный доктор Гиппократ, живший в V-VI вв. до н.э., прославился и как отец медицины, и как ее реформатор</vt:lpstr>
      <vt:lpstr>Эти люди отдают самое дорогое. Не случайно их название образовано от латинского слова «дарю»</vt:lpstr>
      <vt:lpstr>На латыни слово «дарю» произносится как «доно». Донор означает даритель. Задача донора проста и благородна – подарить жизнь другому</vt:lpstr>
      <vt:lpstr>Именно так медики называют сердечную мышцу</vt:lpstr>
      <vt:lpstr>«Сердце» по латыни звучит как «миокард», а инфаркт миокарда означает очаг омертвления сердечной мышцы</vt:lpstr>
      <vt:lpstr>В 1970 году эту прописную истину опроверг первый конгресс по регенерации  нервной системы</vt:lpstr>
      <vt:lpstr>«Нервные клетки не восстанавливаются». На Первом конгрессе по регенерации нервной системы было заявлено: «Нервы регенерируют». Опыты на животных уже проведены. Свое слово должны сказать и люди</vt:lpstr>
      <vt:lpstr>В этом европейском городе размещается штаб-квартира Международного  комитета Красного Креста</vt:lpstr>
      <vt:lpstr>Это Женева. Этот город дал приют  и почившей Лиге Наций и учреждениям нынешней ООН, и Красному Кресту </vt:lpstr>
      <vt:lpstr>В 1810 году немецкий врач Самуэл Ганеман ввел в практику разработанный им метод лечения «подобного подобным». И дал методу это название</vt:lpstr>
      <vt:lpstr>Гомеопатия проста, как все гениальное. Закон подобия: если у тебя болит голова или живот, прими средство, которое в больших дозах такую же боль вызвало бы. Только выпей чуть-чуть. Тогда все пройдет. Поможет лекарство – отлично! Повредить оно не может: доза слишком мала.</vt:lpstr>
      <vt:lpstr>Победить эту страшную болезнь удалось доктору Эдуарду Дженнеру</vt:lpstr>
      <vt:lpstr>Оспа оставляла счастливчикам ее пережившим, неизгладимую памятку. «Черти на лицах горох молотили» … Эдуард Дженнер спас миллионы людей от смерти, а женщины обязаны ему еще и красотой</vt:lpstr>
      <vt:lpstr>Знакомая всем книга начиналась такими словами: «Жил-был доктор, он был добрый»</vt:lpstr>
      <vt:lpstr>Автор книги - К.И.Чуковский. Название – «Доктор Айболит».</vt:lpstr>
      <vt:lpstr>А.П.Чехов однажды заметил: «Если против какой-нибудь болезни предлагается очень много средств, то это значит …»</vt:lpstr>
      <vt:lpstr>Это значит, что болезнь неизлечима. Напомним, что А.П.Чехов по профессии врач. Уж он-то в медицине разбирался</vt:lpstr>
      <vt:lpstr>Именно этому методу лечения посвящены 64 тома китайского трактата «Сан-Тсай»</vt:lpstr>
      <vt:lpstr>Массаж больного на ноги поднимает, здоровому здоровья прибавляет. 64 тома – это все о массаже. Может, китайцы переборщили?</vt:lpstr>
      <vt:lpstr>За этот до сих пор не вышедший из арсеналов медиков способ лечения Собакевич перевешал бы всех немцев и французов</vt:lpstr>
      <vt:lpstr>«Выдумали диету, лечить голодом! – негодовал на немцев и французов Собакевич. – Что у них немецкая жидкостная натура, так они воображают, что и с русским желудком сладят!». Впрочем, с докторами Собакевич не знался, ибо не болел ни разу, о чем очень сожалел. «Хоть бы горло заболело, … или чирей выскочил». Не к добру такое здоровье!</vt:lpstr>
      <vt:lpstr>Этот «капкан для ног» захватывает любителей обильно поесть и крепко выпить</vt:lpstr>
      <vt:lpstr>Это подагра, болезнь мучительная. Но отставной лакей из поэмы Н.А.Некрасова «Кому на Руси жить хорошо» молил Бога, чтобы тот не вздумал избавить его от болезни: «По ней я дворянин!».  Зря что ли я десятилетиями допивал из господских рюмок заморское вино  и вылизывал тарелки с «французским лучшим трюфелем»!</vt:lpstr>
      <vt:lpstr>Ищем средство, которое может помочь во всех случаях жизни, и не думаем, что вспоминаем о дочери Асклепия</vt:lpstr>
      <vt:lpstr>   Вспомните слово «панацея».  На самом деле Панацея – это не просто дочь Асклепия, но и сама богиня-целительница</vt:lpstr>
      <vt:lpstr>Так называется русская народная сказка, в которой один из главных действующих персонажей, лишь однажды нарушив санитарно-гигиенические нормы, жестоко за это поплатился</vt:lpstr>
      <vt:lpstr>    «Сестрица Аленушка и братец Иванушка»: «Из лужи не пей – козленочком станешь».</vt:lpstr>
      <vt:lpstr>Из-за этой причины на Руси тормозилось каменное строительство</vt:lpstr>
      <vt:lpstr>    Деревянный дом считался более гигиеничным, ибо при отсутствии центрального отопления в каменном здании ощущалась сырость</vt:lpstr>
      <vt:lpstr>Именно это специалисты, причем не только в области здравоохранения, считают лучшим лекарством</vt:lpstr>
      <vt:lpstr>Кто не слышал поговорку «Смех – лучшее лекарство»? Помогает – безусловно, но полностью вылечивает, к сожалению не всегда</vt:lpstr>
      <vt:lpstr>Считается, что именно он спас человечество от холеры</vt:lpstr>
      <vt:lpstr>Роберт Кох обнаружил и исследовал возбудителей сибирской язвы, туберкулеза, открыл так называемую «триаду Коха», в инфекциях при ранениях, нашел микробов чумы рогатого скота, возбудителя столбняка и холеры, о которой говорят и сегодня. Кох не победил холеру, но сделал больше всех, чтобы ее победили</vt:lpstr>
      <vt:lpstr>     Этот русский медик утверждал: «Водка бела, но красит нос и чернит репутацию»</vt:lpstr>
      <vt:lpstr>Эти слова принадлежат  А.П. Чехову</vt:lpstr>
      <vt:lpstr>В дословном переводе с французского  это означает «онемение», «оцепенение»</vt:lpstr>
      <vt:lpstr>   Наркоз или обезболивание, - это состояние искусственно вызванного сна  с полной или частичной утратой сознания и потерей болевой чувствительности, достигаемое применением наркотических средств</vt:lpstr>
      <vt:lpstr>В силу ряда полезных для организма свойств он был принят «на вооружение» как обязательный продукт питания вначале в английской, а затем и во всех других армиях мира</vt:lpstr>
      <vt:lpstr>Свойство  чая – замедлять  или уменьшать изнашиваемость человеческого организма – издавна  обеспечило  ему славу идеального  напитка для путешественников, геологов, моряков и др., вынужденных жить в полевых условиях испытывать нервные нагрузки, перенапряжение. В английской армии чай был введен в 1802 г., в русской во время русско-турецкой войны 1877-1878 гг.</vt:lpstr>
      <vt:lpstr>В переводе с греческого это слово означает «познание». И действительно, когда его произносит человек определенной профессии, создается впечатление, что он познал, что с нами происходит. Назовите это слово</vt:lpstr>
      <vt:lpstr>  Это слово «диагноз»</vt:lpstr>
      <vt:lpstr>Говорят, что китайская медицина не лечит болезни. А что же она делает?</vt:lpstr>
      <vt:lpstr>Китайская медицина лечит человека</vt:lpstr>
      <vt:lpstr>Ученые-физиологи               считают это крупнейшим человеческим органом. Пересадки его частей начались очень давно, но никому еще не удавалось пересадить его целиком. Что же это?</vt:lpstr>
      <vt:lpstr>     Это не что иное, как человеческая кожа</vt:lpstr>
      <vt:lpstr>Археологи установили, что это существует уже 6000 лет. Римляне взяли это у галлов, которые использовали для этого растительное масло и красную земляную краску. В Средние века поставщиками этого были Марсель и Неаполь. В России это получило распространение со времен Петра I, но до середины XIX века было лишь утехой знати. О чем идет речь?</vt:lpstr>
      <vt:lpstr>  Речь идет об обыкновенном мыле</vt:lpstr>
      <vt:lpstr>Слайд 52</vt:lpstr>
      <vt:lpstr>Образовательные ресурсы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Этот врачебный прием англичане образно именуют поцелуем жизни</dc:title>
  <dc:creator>Валентина</dc:creator>
  <cp:lastModifiedBy>Валентина</cp:lastModifiedBy>
  <cp:revision>25</cp:revision>
  <dcterms:created xsi:type="dcterms:W3CDTF">2013-10-03T17:28:08Z</dcterms:created>
  <dcterms:modified xsi:type="dcterms:W3CDTF">2014-06-18T16:19:24Z</dcterms:modified>
</cp:coreProperties>
</file>