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26FF06-A5BD-4461-B03F-8520014331DB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3E556B-4A8D-4445-8B09-2348E4D682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8889232" cy="914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Классный час в группе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на тему</a:t>
            </a:r>
            <a:r>
              <a:rPr lang="ru-RU" sz="4800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60648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ГАПОУ СО «</a:t>
            </a:r>
            <a:r>
              <a:rPr lang="ru-RU" sz="2000" dirty="0" err="1" smtClean="0"/>
              <a:t>Энгельсский</a:t>
            </a:r>
            <a:r>
              <a:rPr lang="ru-RU" sz="2000" dirty="0" smtClean="0"/>
              <a:t> политехникум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38675"/>
            <a:ext cx="2952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386192" cy="194421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C00000"/>
                </a:solidFill>
              </a:rPr>
              <a:t>«</a:t>
            </a:r>
            <a:r>
              <a:rPr lang="ru-RU" sz="6600" dirty="0" smtClean="0">
                <a:solidFill>
                  <a:srgbClr val="C00000"/>
                </a:solidFill>
              </a:rPr>
              <a:t>Конфликты все  </a:t>
            </a:r>
            <a:br>
              <a:rPr lang="ru-RU" sz="6600" dirty="0" smtClean="0">
                <a:solidFill>
                  <a:srgbClr val="C00000"/>
                </a:solidFill>
              </a:rPr>
            </a:br>
            <a:r>
              <a:rPr lang="ru-RU" sz="6600" dirty="0" smtClean="0">
                <a:solidFill>
                  <a:srgbClr val="C00000"/>
                </a:solidFill>
              </a:rPr>
              <a:t>за </a:t>
            </a:r>
            <a:r>
              <a:rPr lang="ru-RU" sz="6600" dirty="0" smtClean="0">
                <a:solidFill>
                  <a:srgbClr val="C00000"/>
                </a:solidFill>
              </a:rPr>
              <a:t>и против»</a:t>
            </a:r>
            <a:br>
              <a:rPr lang="ru-RU" sz="6600" dirty="0" smtClean="0">
                <a:solidFill>
                  <a:srgbClr val="C00000"/>
                </a:solidFill>
              </a:rPr>
            </a:b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16389" name="Picture 5" descr="http://www.vsesmi.ru/news_images/90404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222375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4 стратегии: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1.</a:t>
            </a:r>
            <a:r>
              <a:rPr lang="ru-RU" dirty="0" smtClean="0"/>
              <a:t>Приспособление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</a:t>
            </a:r>
            <a:r>
              <a:rPr lang="ru-RU" dirty="0" smtClean="0"/>
              <a:t>. Избегание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3</a:t>
            </a:r>
            <a:r>
              <a:rPr lang="ru-RU" dirty="0" smtClean="0"/>
              <a:t>. Соперничество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4</a:t>
            </a:r>
            <a:r>
              <a:rPr lang="ru-RU" dirty="0" smtClean="0"/>
              <a:t>. Сотрудничество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 разрешать конфликтные ситуации?</a:t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cs301215.userapi.com/u58425789/-6/x_84e073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1652017" cy="12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rus-obr.ru/files/userfiles/44637425_1244021034_str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14979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stihi.ru/pics/2012/10/16/6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1658414" cy="128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blog.fotostrana.ru/images/2010_05/14/golu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307271"/>
            <a:ext cx="1224136" cy="13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Способы разрешения конфликтов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Идти до конца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Уклонение (стремление уйти от конфликта)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Привлечение к разрешению конфликта третьей стороны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Сотрудничество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Юмор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Уступка 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Угроза, насилие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Грубость, унижение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Уход от решения проблемы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 Разрыв отношений </a:t>
            </a:r>
          </a:p>
          <a:p>
            <a:pPr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 Компромисс-соглашение, достигнутое путём взаимных уступок.</a:t>
            </a:r>
          </a:p>
          <a:p>
            <a:endParaRPr lang="ru-RU" dirty="0"/>
          </a:p>
        </p:txBody>
      </p:sp>
      <p:pic>
        <p:nvPicPr>
          <p:cNvPr id="4" name="Рисунок 10" descr="http://www.mondo.rs/slike/vesti/002/266/v226690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34417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0.liveinternet.ru/images/foto/b/3/670/1521670/f_18391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24944"/>
            <a:ext cx="2584145" cy="18364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1.</a:t>
            </a:r>
            <a:r>
              <a:rPr lang="ru-RU" sz="1600" dirty="0" smtClean="0"/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Чтобы </a:t>
            </a:r>
            <a:r>
              <a:rPr lang="ru-RU" sz="2200" dirty="0" smtClean="0">
                <a:solidFill>
                  <a:schemeClr val="tx1"/>
                </a:solidFill>
              </a:rPr>
              <a:t>контролировать ситуацию, надо оставаться спокойным.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2. В споре умей выслушивать собеседника до конца.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3. Уважай чувства других людей.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4. Любую проблему можно решить.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5. Будь внимателен к людям, с которыми общаешься.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6. Не сердись, улыбнись.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7. Начни свой день с улыбки.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8. Будь уверен в себе.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9. Раскрой своё сердце, и мир раскроет свои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объятья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10. Будь обаятелен и добр.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11.Извинись, если ты не прав.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12. Взгляни на обидчика – может, ему просто нужна твоя помощь.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13. Не забывай выражать свою благодарность.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14. Выполняй свои обещания.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15. Не критикуй постоянно других.</a:t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ПОЖЕЛАНИЯ: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AMDxIII\Мои документы\Анимации звёзды\3fd9b911e0bab4d51a1f6f12532f5a3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5336">
            <a:off x="6826267" y="111428"/>
            <a:ext cx="238760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MDxIII\Мои документы\Анимации звёзды\2361da126ac90f68be2c7edc42ece4f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3239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371703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Всякая ссора красна мировою»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Ссора до добра не доводит</a:t>
            </a:r>
            <a:r>
              <a:rPr lang="ru-RU" sz="4000" dirty="0" smtClean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0888"/>
            <a:ext cx="9144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«Худое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молчанье лучше доброго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ворчанья»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9144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«Кто </a:t>
            </a:r>
            <a:r>
              <a:rPr lang="ru-RU" sz="4000" b="1" i="1" dirty="0">
                <a:solidFill>
                  <a:srgbClr val="FF0000"/>
                </a:solidFill>
              </a:rPr>
              <a:t>ругается, у того лошадь </a:t>
            </a:r>
            <a:r>
              <a:rPr lang="ru-RU" sz="4000" b="1" i="1" dirty="0" smtClean="0">
                <a:solidFill>
                  <a:srgbClr val="FF0000"/>
                </a:solidFill>
              </a:rPr>
              <a:t>спотыкается»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886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886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О С Л О В И Ц Ы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13176"/>
            <a:ext cx="9144000" cy="13234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добра, коли меж своими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вражда»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ЦЕЛИ: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уточнить понятие обучающихся о конфликте;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расширить представление о причинах и типах конфликта;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/>
              <a:t> </a:t>
            </a:r>
            <a:r>
              <a:rPr lang="ru-RU" sz="2400" b="1" dirty="0" smtClean="0"/>
              <a:t>познакомить с различными способами выхода из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конфликтной</a:t>
            </a:r>
            <a:r>
              <a:rPr lang="ru-RU" sz="2400" b="1" dirty="0" smtClean="0"/>
              <a:t> ситуации;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/>
              <a:t>развивать навыки анализа собственного поведение в ситуациях выбора, разрешения внутри личностных </a:t>
            </a:r>
            <a:r>
              <a:rPr lang="ru-RU" sz="2400" b="1" dirty="0" smtClean="0"/>
              <a:t>противоречий.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89040"/>
            <a:ext cx="9144000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2400" b="1" dirty="0" smtClean="0"/>
              <a:t>К концу классного часа обучающиеся должны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знать, что такое конфликт, причины и типы конфликтов;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уметь выбирать способы выхода из предложенных конфликтных ситуаций.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7281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964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Конфликтология</a:t>
            </a:r>
            <a:r>
              <a:rPr lang="ru-RU" sz="3200" b="1" dirty="0" smtClean="0">
                <a:solidFill>
                  <a:srgbClr val="FF0000"/>
                </a:solidFill>
              </a:rPr>
              <a:t>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/>
              <a:t>наука о закономерностях зарождения, возникновения, развития, разрешения и завершения конфликтов любого уровня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916832"/>
            <a:ext cx="92880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</a:t>
            </a:r>
            <a:r>
              <a:rPr lang="ru-RU" sz="3600" b="1" dirty="0"/>
              <a:t> – </a:t>
            </a:r>
            <a:r>
              <a:rPr lang="ru-RU" sz="2800" b="1" dirty="0"/>
              <a:t>это противоборство, противоречие из-за отсутствия согласия, которое ведёт к преобразованию </a:t>
            </a:r>
            <a:r>
              <a:rPr lang="ru-RU" sz="2800" b="1" dirty="0" smtClean="0"/>
              <a:t>отношений</a:t>
            </a:r>
            <a:endParaRPr lang="ru-RU" sz="3600" dirty="0"/>
          </a:p>
        </p:txBody>
      </p:sp>
      <p:pic>
        <p:nvPicPr>
          <p:cNvPr id="5" name="Picture 5" descr="siblings-in-conflic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2209800" y="3581400"/>
            <a:ext cx="4657725" cy="3095625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58200" cy="914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Причины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конфликтов:</a:t>
            </a:r>
            <a:endParaRPr lang="ru-RU" sz="3600" dirty="0"/>
          </a:p>
        </p:txBody>
      </p:sp>
      <p:pic>
        <p:nvPicPr>
          <p:cNvPr id="4" name="Picture 3" descr="siblings1"/>
          <p:cNvPicPr>
            <a:picLocks noChangeAspect="1" noChangeArrowheads="1"/>
          </p:cNvPicPr>
          <p:nvPr/>
        </p:nvPicPr>
        <p:blipFill>
          <a:blip r:embed="rId2" cstate="print"/>
          <a:srcRect l="8749" r="12500"/>
          <a:stretch>
            <a:fillRect/>
          </a:stretch>
        </p:blipFill>
        <p:spPr bwMode="auto">
          <a:xfrm>
            <a:off x="4932040" y="1556792"/>
            <a:ext cx="3814763" cy="3455988"/>
          </a:xfrm>
          <a:prstGeom prst="rect">
            <a:avLst/>
          </a:prstGeom>
          <a:noFill/>
          <a:ln w="76200" cmpd="tri">
            <a:solidFill>
              <a:srgbClr val="66FF66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924944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Неуважение к другим;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7072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Неумение общаться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12776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Несовпадение целей, желаний, оценок;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КОНФЛИКТОВ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2" descr="http://yasamkadin.com/galeri/b/basimiza-gelmis-kotu-olaylari-anlatmak-giybet-olur-mu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596598" cy="172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>
            <a:off x="1331640" y="1628800"/>
            <a:ext cx="648072" cy="23762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22" descr="http://wm-changer.ru/uploads/posts/2012-07/thumbs/1342971906_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3136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" descr="http://imwoman.ru/uploads/posts/2010-10/1288281687_fight_scho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25144"/>
            <a:ext cx="23764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5" descr="http://www.malinalife.ru/userfiles/picbig/img2011112700561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420888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3707904" y="1628800"/>
            <a:ext cx="648072" cy="25202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80112" y="1700808"/>
            <a:ext cx="648072" cy="24482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7200292" y="1304764"/>
            <a:ext cx="1080120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-993811" y="226729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внутриличностный</a:t>
            </a:r>
            <a:endParaRPr lang="ru-RU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1376645" y="2375882"/>
            <a:ext cx="3600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Между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личностью и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группой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3645478" y="2627330"/>
            <a:ext cx="35283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межгрупповой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75649" y="1916832"/>
            <a:ext cx="31683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межличностный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же вред конфликта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конфл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0324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От конфликта страдает достоинства человека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132856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На каждую минуту конфликта приходится 20 минут последующих переживаний, когда и работа не ладится, всё валится из рук</a:t>
            </a:r>
            <a:endParaRPr lang="ru-RU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1520" y="4725144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Страдает физическое здоровье - поражаются нервы, сердце, сосуды. Поэтому нужно обязательно научиться предотвращать такие конфликты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387624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/>
              <a:t>ТесТ</a:t>
            </a:r>
            <a:r>
              <a:rPr lang="ru-RU" sz="2000" dirty="0" smtClean="0"/>
              <a:t>:</a:t>
            </a: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Оценка собственного поведения в конфликтной ситуации»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15121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Часто – 3 балла</a:t>
            </a:r>
          </a:p>
          <a:p>
            <a:r>
              <a:rPr lang="ru-RU" sz="1800" dirty="0" smtClean="0"/>
              <a:t>От случая к случаю – 2 балла</a:t>
            </a:r>
          </a:p>
          <a:p>
            <a:r>
              <a:rPr lang="ru-RU" sz="1800" dirty="0" smtClean="0"/>
              <a:t>Редко – 1 балл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8964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 smtClean="0"/>
              <a:t>1.Угрожаю или дерусь.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2.Стараюсь принять точку зрения  противника, считаюсь с ней как со своей.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3. Ищу компромиссы.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4. Допускаю, что не прав, даже если не могу поверить в это окончательно.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5. Избегаю противника.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6. Желаю во что бы то ни стало добиться своих целей.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7. Пытаюсь выяснить, с чем я согласен, а с чем- категорически нет.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8. Иду на компромисс.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9. Сдаюсь.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10. Меняю тему…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11. Настойчиво повторяю одну мысль, пока не добьюсь своего.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12. Пытаюсь найти исток конфликта, понять, с чего все началось.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13. Немножко уступлю и подтолкну тем самым к уступкам другую сторону.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14. Предлагаю мир.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15. Пытаюсь обратить все в шутку.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Подсчитайте количество баллов под номерами 1,6,1 это тип поведения «А» и т. д.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тип «А»-1,6,11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тип «Б»- 2,7,12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тип «В»- 3,8,13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тип «Г»- 4,9,14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тип «Д»- 5,10,15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 Если вы набрали больше всего баллов под буквами: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«А»- 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это «жесткий»тип решения конфликтов и споров. Вы до последнего стоите на своем, защищая свою позицию. Во что бы то ни стало стремитесь выиграть. Это тип человека, который всегда прав.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«Б»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- это «демократичный» стиль. Вы придерживаетесь мнения, что всегда можно договориться. Во время спора вы пытаетесь предложить альтернативу, ищите решения, которые  удовлетворяли бы обе стороны.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 «В»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- «компромиссный»стиль. С самого начала вы согласны   на компромисс.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«Г»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- «мягкий» стиль. Своего противника вы «уничтожаете» добротой. С готовностью вы встаете на точку зрения противника, отказываясь от своей.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 «Д»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- «уходящий» стиль. Ваше кредо- «вовремя уйти». Вы стараетесь не  обострять ситуацию, не доводить конфликт до открытого столкновения.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  <a:t> </a:t>
            </a:r>
            <a:br>
              <a:rPr lang="ru-RU" sz="1800" dirty="0" smtClean="0">
                <a:solidFill>
                  <a:srgbClr val="000000"/>
                </a:solidFill>
                <a:latin typeface="Arial Black" pitchFamily="34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Обработка результатов теста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339</TotalTime>
  <Words>485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«Конфликты все   за и против» </vt:lpstr>
      <vt:lpstr>Слайд 2</vt:lpstr>
      <vt:lpstr>Слайд 3</vt:lpstr>
      <vt:lpstr>Слайд 4</vt:lpstr>
      <vt:lpstr>Слайд 5</vt:lpstr>
      <vt:lpstr>Слайд 6</vt:lpstr>
      <vt:lpstr>Слайд 7</vt:lpstr>
      <vt:lpstr>ТесТ:« Оценка собственного поведения в конфликтной ситуации»</vt:lpstr>
      <vt:lpstr>Подсчитайте количество баллов под номерами 1,6,1 это тип поведения «А» и т. д. тип «А»-1,6,11 тип «Б»- 2,7,12 тип «В»- 3,8,13 тип «Г»- 4,9,14 тип «Д»- 5,10,15  Если вы набрали больше всего баллов под буквами:  «А»- это «жесткий»тип решения конфликтов и споров. Вы до последнего стоите на своем, защищая свою позицию. Во что бы то ни стало стремитесь выиграть. Это тип человека, который всегда прав. «Б»- это «демократичный» стиль. Вы придерживаетесь мнения, что всегда можно договориться. Во время спора вы пытаетесь предложить альтернативу, ищите решения, которые  удовлетворяли бы обе стороны.  «В»- «компромиссный»стиль. С самого начала вы согласны   на компромисс.  «Г»- «мягкий» стиль. Своего противника вы «уничтожаете» добротой. С готовностью вы встаете на точку зрения противника, отказываясь от своей.  «Д»- «уходящий» стиль. Ваше кредо- «вовремя уйти». Вы стараетесь не  обострять ситуацию, не доводить конфликт до открытого столкновения.   </vt:lpstr>
      <vt:lpstr>4 стратегии: 1.Приспособление    2. Избегание     3. Соперничество   4. Сотрудничество</vt:lpstr>
      <vt:lpstr>Способы разрешения конфликтов</vt:lpstr>
      <vt:lpstr>1. Чтобы контролировать ситуацию, надо оставаться спокойным. 2. В споре умей выслушивать собеседника до конца. 3. Уважай чувства других людей. 4. Любую проблему можно решить. 5. Будь внимателен к людям, с которыми общаешься. 6. Не сердись, улыбнись. 7. Начни свой день с улыбки. 8. Будь уверен в себе. 9. Раскрой своё сердце, и мир раскроет свои  объятья. 10. Будь обаятелен и добр. 11.Извинись, если ты не прав.  12. Взгляни на обидчика – может, ему просто нужна твоя помощь. 13. Не забывай выражать свою благодарность. 14. Выполняй свои обещания. 15. Не критикуй постоянно других.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«Конфликты  за и против»</dc:title>
  <dc:creator>IGOR</dc:creator>
  <cp:lastModifiedBy>IGOR</cp:lastModifiedBy>
  <cp:revision>27</cp:revision>
  <dcterms:created xsi:type="dcterms:W3CDTF">2014-04-17T13:52:12Z</dcterms:created>
  <dcterms:modified xsi:type="dcterms:W3CDTF">2014-04-17T19:31:33Z</dcterms:modified>
</cp:coreProperties>
</file>