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Осень в картинах известных художников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Классный час </a:t>
            </a:r>
          </a:p>
          <a:p>
            <a:r>
              <a:rPr lang="ru-RU" smtClean="0">
                <a:solidFill>
                  <a:srgbClr val="FFC000"/>
                </a:solidFill>
              </a:rPr>
              <a:t>   </a:t>
            </a:r>
            <a:r>
              <a:rPr lang="ru-RU" smtClean="0">
                <a:solidFill>
                  <a:srgbClr val="FFC000"/>
                </a:solidFill>
              </a:rPr>
              <a:t>«Три </a:t>
            </a:r>
            <a:r>
              <a:rPr lang="ru-RU" dirty="0" smtClean="0">
                <a:solidFill>
                  <a:srgbClr val="FFC000"/>
                </a:solidFill>
              </a:rPr>
              <a:t>поры </a:t>
            </a:r>
            <a:r>
              <a:rPr lang="ru-RU" smtClean="0">
                <a:solidFill>
                  <a:srgbClr val="FFC000"/>
                </a:solidFill>
              </a:rPr>
              <a:t>осени</a:t>
            </a:r>
            <a:r>
              <a:rPr lang="ru-RU" smtClean="0">
                <a:solidFill>
                  <a:srgbClr val="FFC000"/>
                </a:solidFill>
              </a:rPr>
              <a:t>…»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just"/>
            <a:r>
              <a:rPr lang="ru-RU" sz="1800" dirty="0" smtClean="0"/>
              <a:t>Что может быть унылее серой пелены осеннего дождя, погасившего яркие краски осени? Но и хороша поздняя осень по-своему. Как-то особенно чувствуешь в этих опустевших полях среди этого обнаженного леса свободу. Ничто не мешает взгляду – нарядные завесы спали, и нам открыты огромные дали.</a:t>
            </a:r>
          </a:p>
          <a:p>
            <a:endParaRPr lang="ru-RU" dirty="0"/>
          </a:p>
        </p:txBody>
      </p:sp>
      <p:pic>
        <p:nvPicPr>
          <p:cNvPr id="7" name="Содержимое 6" descr="63484575_SHishkin_Osenniy_peyzaz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6248" y="214290"/>
            <a:ext cx="4572032" cy="642942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И.Левитан «Золотая осень»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1800" dirty="0" smtClean="0"/>
              <a:t>Начинается осень с особенной тишины. Тишина такая, что кажется: природа задумалась глубоко-глубоко. </a:t>
            </a:r>
          </a:p>
          <a:p>
            <a:pPr algn="just"/>
            <a:r>
              <a:rPr lang="ru-RU" sz="1800" dirty="0" smtClean="0"/>
              <a:t>Природа спокойно справляет свой тихий праздник. </a:t>
            </a:r>
          </a:p>
          <a:p>
            <a:pPr algn="just"/>
            <a:r>
              <a:rPr lang="ru-RU" sz="1800" dirty="0" smtClean="0"/>
              <a:t>Пятна света и тени лежат на широком поле, трава то золотится под лучом солнца, то становится серовато-пепельной от тонких облаков. Легкие тени берез трепетно скользят по склону холма, спускаются к реке и густеют до холодного, тяжелого цвета воды. </a:t>
            </a:r>
          </a:p>
          <a:p>
            <a:endParaRPr lang="ru-RU" dirty="0"/>
          </a:p>
        </p:txBody>
      </p:sp>
      <p:pic>
        <p:nvPicPr>
          <p:cNvPr id="7" name="Содержимое 6" descr="img1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500042"/>
            <a:ext cx="5568950" cy="600079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В.Поленов «Золотая осень»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smtClean="0"/>
              <a:t>От картины веет тишиной, но есть в этой тишине что-то настораживающее, тревожное. Отчего это? Река уже подчинилась осени. А легкие березки танцуют в хороводе. Наверное, эта неравномерность движения и рождает тревогу .</a:t>
            </a:r>
            <a:endParaRPr lang="ru-RU" sz="1800" dirty="0"/>
          </a:p>
        </p:txBody>
      </p:sp>
      <p:pic>
        <p:nvPicPr>
          <p:cNvPr id="7" name="Содержимое 6" descr="93324033_large_4273783_83873936_4273783_image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285728"/>
            <a:ext cx="5568950" cy="628654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И.Остроухов «Золотая осень»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smtClean="0"/>
              <a:t>Как-то тревожно от этой последней красоты леса. Осенью земля уже не в силах удержать весь жар золотого лета.</a:t>
            </a:r>
          </a:p>
          <a:p>
            <a:pPr algn="just"/>
            <a:r>
              <a:rPr lang="ru-RU" sz="1800" dirty="0" smtClean="0"/>
              <a:t>Так кончается осень красок и начинается осень ветров. Они стараются сорвать пышное убранство лесов, растрепать траву. Эти ветры несут уже не прохладу, а резкую колкость холода.</a:t>
            </a:r>
            <a:endParaRPr lang="ru-RU" sz="1800" dirty="0"/>
          </a:p>
        </p:txBody>
      </p:sp>
      <p:pic>
        <p:nvPicPr>
          <p:cNvPr id="8" name="Содержимое 7" descr="images139044_muathu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214291"/>
            <a:ext cx="5354668" cy="64294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 Серов «Осенний вечер»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800" i="1" dirty="0" smtClean="0"/>
              <a:t>Заунывный ветер гонит</a:t>
            </a:r>
            <a:endParaRPr lang="ru-RU" sz="1800" dirty="0" smtClean="0"/>
          </a:p>
          <a:p>
            <a:r>
              <a:rPr lang="ru-RU" sz="1800" i="1" dirty="0" smtClean="0"/>
              <a:t>Стаю туч на край небес.</a:t>
            </a:r>
            <a:endParaRPr lang="ru-RU" sz="1800" dirty="0" smtClean="0"/>
          </a:p>
          <a:p>
            <a:r>
              <a:rPr lang="ru-RU" sz="1800" i="1" dirty="0" smtClean="0"/>
              <a:t>Ель надломленная стонет,</a:t>
            </a:r>
            <a:endParaRPr lang="ru-RU" sz="1800" dirty="0" smtClean="0"/>
          </a:p>
          <a:p>
            <a:r>
              <a:rPr lang="ru-RU" sz="1800" i="1" dirty="0" smtClean="0"/>
              <a:t>Глухо шепчет темный лес.</a:t>
            </a:r>
            <a:endParaRPr lang="ru-RU" sz="1800" dirty="0" smtClean="0"/>
          </a:p>
          <a:p>
            <a:r>
              <a:rPr lang="ru-RU" sz="1800" i="1" dirty="0" smtClean="0"/>
              <a:t> </a:t>
            </a:r>
            <a:endParaRPr lang="ru-RU" sz="1800" dirty="0" smtClean="0"/>
          </a:p>
          <a:p>
            <a:r>
              <a:rPr lang="ru-RU" sz="1800" i="1" dirty="0" smtClean="0"/>
              <a:t>На ручей, рябой и пестрый,</a:t>
            </a:r>
            <a:endParaRPr lang="ru-RU" sz="1800" dirty="0" smtClean="0"/>
          </a:p>
          <a:p>
            <a:r>
              <a:rPr lang="ru-RU" sz="1800" i="1" dirty="0" smtClean="0"/>
              <a:t>За листком летит листок,</a:t>
            </a:r>
            <a:endParaRPr lang="ru-RU" sz="1800" dirty="0" smtClean="0"/>
          </a:p>
          <a:p>
            <a:r>
              <a:rPr lang="ru-RU" sz="1800" i="1" dirty="0" smtClean="0"/>
              <a:t>И струей сухой и острой</a:t>
            </a:r>
            <a:endParaRPr lang="ru-RU" sz="1800" dirty="0" smtClean="0"/>
          </a:p>
          <a:p>
            <a:r>
              <a:rPr lang="ru-RU" sz="1800" i="1" dirty="0" smtClean="0"/>
              <a:t>набегает холодок.</a:t>
            </a:r>
            <a:endParaRPr lang="ru-RU" sz="1800" dirty="0" smtClean="0"/>
          </a:p>
          <a:p>
            <a:r>
              <a:rPr lang="ru-RU" sz="1800" i="1" dirty="0" smtClean="0"/>
              <a:t> </a:t>
            </a:r>
            <a:endParaRPr lang="ru-RU" sz="1800" dirty="0" smtClean="0"/>
          </a:p>
          <a:p>
            <a:r>
              <a:rPr lang="ru-RU" sz="1800" i="1" dirty="0" smtClean="0"/>
              <a:t>Полумрак на все ложится;</a:t>
            </a:r>
            <a:endParaRPr lang="ru-RU" sz="1800" dirty="0" smtClean="0"/>
          </a:p>
          <a:p>
            <a:r>
              <a:rPr lang="ru-RU" sz="1800" i="1" dirty="0" smtClean="0"/>
              <a:t>Налетев со всех сторон,</a:t>
            </a:r>
            <a:endParaRPr lang="ru-RU" sz="1800" dirty="0" smtClean="0"/>
          </a:p>
          <a:p>
            <a:r>
              <a:rPr lang="ru-RU" sz="1800" i="1" dirty="0" smtClean="0"/>
              <a:t>С криком в воздухе кружится</a:t>
            </a:r>
            <a:endParaRPr lang="ru-RU" sz="1800" dirty="0" smtClean="0"/>
          </a:p>
          <a:p>
            <a:r>
              <a:rPr lang="ru-RU" sz="1800" i="1" dirty="0" smtClean="0"/>
              <a:t>Стая галок и ворон.</a:t>
            </a:r>
            <a:endParaRPr lang="ru-RU" sz="1800" dirty="0"/>
          </a:p>
        </p:txBody>
      </p:sp>
      <p:pic>
        <p:nvPicPr>
          <p:cNvPr id="7" name="Содержимое 6" descr="K0870_025_20_123_Серов_Валентин_Александрович_-_Осенний_вечер._Домотканово-1000x10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214290"/>
            <a:ext cx="5354668" cy="64294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Сальвадор Дали</a:t>
            </a:r>
            <a:endParaRPr lang="ru-RU" dirty="0"/>
          </a:p>
        </p:txBody>
      </p:sp>
      <p:pic>
        <p:nvPicPr>
          <p:cNvPr id="5" name="Содержимое 4" descr="9a2eb1b1bd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142984"/>
            <a:ext cx="8501122" cy="550072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Г. Мясоедов</a:t>
            </a:r>
            <a:endParaRPr lang="ru-RU" dirty="0"/>
          </a:p>
        </p:txBody>
      </p:sp>
      <p:pic>
        <p:nvPicPr>
          <p:cNvPr id="4" name="Содержимое 3" descr="8eacfbda932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1" y="1071546"/>
            <a:ext cx="5429288" cy="55721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И.Левитан Осень. Усадьба.</a:t>
            </a:r>
            <a:endParaRPr lang="ru-RU" dirty="0"/>
          </a:p>
        </p:txBody>
      </p:sp>
      <p:pic>
        <p:nvPicPr>
          <p:cNvPr id="4" name="Содержимое 3" descr="Autumn-The-Manor-1894-xx-Public-colle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214422"/>
            <a:ext cx="6715172" cy="54292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Ф. Васильев «Болото в лесу»</a:t>
            </a:r>
            <a:endParaRPr lang="ru-RU" dirty="0"/>
          </a:p>
        </p:txBody>
      </p:sp>
      <p:pic>
        <p:nvPicPr>
          <p:cNvPr id="4" name="Содержимое 3" descr="000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071546"/>
            <a:ext cx="8501122" cy="578645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</TotalTime>
  <Words>278</Words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Осень в картинах известных художников</vt:lpstr>
      <vt:lpstr>И.Левитан «Золотая осень»</vt:lpstr>
      <vt:lpstr>В.Поленов «Золотая осень»</vt:lpstr>
      <vt:lpstr>И.Остроухов «Золотая осень»</vt:lpstr>
      <vt:lpstr>В. Серов «Осенний вечер»</vt:lpstr>
      <vt:lpstr>Сальвадор Дали</vt:lpstr>
      <vt:lpstr>Г. Мясоедов</vt:lpstr>
      <vt:lpstr>И.Левитан Осень. Усадьба.</vt:lpstr>
      <vt:lpstr>Ф. Васильев «Болото в лесу»</vt:lpstr>
      <vt:lpstr>Заключение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Kaimonova</dc:creator>
  <cp:lastModifiedBy>Kaimonova</cp:lastModifiedBy>
  <cp:revision>8</cp:revision>
  <dcterms:created xsi:type="dcterms:W3CDTF">2014-06-19T06:54:24Z</dcterms:created>
  <dcterms:modified xsi:type="dcterms:W3CDTF">2014-06-19T07:56:15Z</dcterms:modified>
</cp:coreProperties>
</file>